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slideLayouts/slideLayout2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65" r:id="rId4"/>
    <p:sldMasterId id="2147483770" r:id="rId5"/>
    <p:sldMasterId id="2147483791" r:id="rId6"/>
    <p:sldMasterId id="2147483807" r:id="rId7"/>
  </p:sldMasterIdLst>
  <p:notesMasterIdLst>
    <p:notesMasterId r:id="rId27"/>
  </p:notesMasterIdLst>
  <p:handoutMasterIdLst>
    <p:handoutMasterId r:id="rId28"/>
  </p:handoutMasterIdLst>
  <p:sldIdLst>
    <p:sldId id="853" r:id="rId8"/>
    <p:sldId id="422" r:id="rId9"/>
    <p:sldId id="592" r:id="rId10"/>
    <p:sldId id="868" r:id="rId11"/>
    <p:sldId id="871" r:id="rId12"/>
    <p:sldId id="870" r:id="rId13"/>
    <p:sldId id="874" r:id="rId14"/>
    <p:sldId id="875" r:id="rId15"/>
    <p:sldId id="876" r:id="rId16"/>
    <p:sldId id="877" r:id="rId17"/>
    <p:sldId id="867" r:id="rId18"/>
    <p:sldId id="878" r:id="rId19"/>
    <p:sldId id="866" r:id="rId20"/>
    <p:sldId id="879" r:id="rId21"/>
    <p:sldId id="865" r:id="rId22"/>
    <p:sldId id="880" r:id="rId23"/>
    <p:sldId id="864" r:id="rId24"/>
    <p:sldId id="862" r:id="rId25"/>
    <p:sldId id="873" r:id="rId26"/>
  </p:sldIdLst>
  <p:sldSz cx="13004800" cy="7315200"/>
  <p:notesSz cx="6858000" cy="9144000"/>
  <p:defaultTextStyle>
    <a:defPPr>
      <a:defRPr lang="en-US"/>
    </a:defPPr>
    <a:lvl1pPr marL="0" algn="l" defTabSz="1404518" rtl="0" eaLnBrk="1" latinLnBrk="0" hangingPunct="1">
      <a:defRPr sz="2765" kern="1200">
        <a:solidFill>
          <a:schemeClr val="tx1"/>
        </a:solidFill>
        <a:latin typeface="+mn-lt"/>
        <a:ea typeface="+mn-ea"/>
        <a:cs typeface="+mn-cs"/>
      </a:defRPr>
    </a:lvl1pPr>
    <a:lvl2pPr marL="702259" algn="l" defTabSz="1404518" rtl="0" eaLnBrk="1" latinLnBrk="0" hangingPunct="1">
      <a:defRPr sz="2765" kern="1200">
        <a:solidFill>
          <a:schemeClr val="tx1"/>
        </a:solidFill>
        <a:latin typeface="+mn-lt"/>
        <a:ea typeface="+mn-ea"/>
        <a:cs typeface="+mn-cs"/>
      </a:defRPr>
    </a:lvl2pPr>
    <a:lvl3pPr marL="1404518" algn="l" defTabSz="1404518" rtl="0" eaLnBrk="1" latinLnBrk="0" hangingPunct="1">
      <a:defRPr sz="2765" kern="1200">
        <a:solidFill>
          <a:schemeClr val="tx1"/>
        </a:solidFill>
        <a:latin typeface="+mn-lt"/>
        <a:ea typeface="+mn-ea"/>
        <a:cs typeface="+mn-cs"/>
      </a:defRPr>
    </a:lvl3pPr>
    <a:lvl4pPr marL="2106778" algn="l" defTabSz="1404518" rtl="0" eaLnBrk="1" latinLnBrk="0" hangingPunct="1">
      <a:defRPr sz="2765" kern="1200">
        <a:solidFill>
          <a:schemeClr val="tx1"/>
        </a:solidFill>
        <a:latin typeface="+mn-lt"/>
        <a:ea typeface="+mn-ea"/>
        <a:cs typeface="+mn-cs"/>
      </a:defRPr>
    </a:lvl4pPr>
    <a:lvl5pPr marL="2809037" algn="l" defTabSz="1404518" rtl="0" eaLnBrk="1" latinLnBrk="0" hangingPunct="1">
      <a:defRPr sz="2765" kern="1200">
        <a:solidFill>
          <a:schemeClr val="tx1"/>
        </a:solidFill>
        <a:latin typeface="+mn-lt"/>
        <a:ea typeface="+mn-ea"/>
        <a:cs typeface="+mn-cs"/>
      </a:defRPr>
    </a:lvl5pPr>
    <a:lvl6pPr marL="3511296" algn="l" defTabSz="1404518" rtl="0" eaLnBrk="1" latinLnBrk="0" hangingPunct="1">
      <a:defRPr sz="2765" kern="1200">
        <a:solidFill>
          <a:schemeClr val="tx1"/>
        </a:solidFill>
        <a:latin typeface="+mn-lt"/>
        <a:ea typeface="+mn-ea"/>
        <a:cs typeface="+mn-cs"/>
      </a:defRPr>
    </a:lvl6pPr>
    <a:lvl7pPr marL="4213555" algn="l" defTabSz="1404518" rtl="0" eaLnBrk="1" latinLnBrk="0" hangingPunct="1">
      <a:defRPr sz="2765" kern="1200">
        <a:solidFill>
          <a:schemeClr val="tx1"/>
        </a:solidFill>
        <a:latin typeface="+mn-lt"/>
        <a:ea typeface="+mn-ea"/>
        <a:cs typeface="+mn-cs"/>
      </a:defRPr>
    </a:lvl7pPr>
    <a:lvl8pPr marL="4915814" algn="l" defTabSz="1404518" rtl="0" eaLnBrk="1" latinLnBrk="0" hangingPunct="1">
      <a:defRPr sz="2765" kern="1200">
        <a:solidFill>
          <a:schemeClr val="tx1"/>
        </a:solidFill>
        <a:latin typeface="+mn-lt"/>
        <a:ea typeface="+mn-ea"/>
        <a:cs typeface="+mn-cs"/>
      </a:defRPr>
    </a:lvl8pPr>
    <a:lvl9pPr marL="5618074" algn="l" defTabSz="1404518" rtl="0" eaLnBrk="1" latinLnBrk="0" hangingPunct="1">
      <a:defRPr sz="2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04" userDrawn="1">
          <p15:clr>
            <a:srgbClr val="A4A3A4"/>
          </p15:clr>
        </p15:guide>
        <p15:guide id="2" pos="409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3657"/>
    <a:srgbClr val="ADADAD"/>
    <a:srgbClr val="3876A1"/>
    <a:srgbClr val="3B9ED0"/>
    <a:srgbClr val="6E6E8B"/>
    <a:srgbClr val="2BAEE8"/>
    <a:srgbClr val="0ED087"/>
    <a:srgbClr val="00CD87"/>
    <a:srgbClr val="3A75A0"/>
    <a:srgbClr val="0DE08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95F87E8-483D-46E6-A688-1FEC802C6783}" v="1477" dt="2021-02-16T13:23:29.05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617" autoAdjust="0"/>
    <p:restoredTop sz="89234" autoAdjust="0"/>
  </p:normalViewPr>
  <p:slideViewPr>
    <p:cSldViewPr snapToGrid="0" snapToObjects="1">
      <p:cViewPr varScale="1">
        <p:scale>
          <a:sx n="95" d="100"/>
          <a:sy n="95" d="100"/>
        </p:scale>
        <p:origin x="1314" y="96"/>
      </p:cViewPr>
      <p:guideLst>
        <p:guide orient="horz" pos="2304"/>
        <p:guide pos="4096"/>
      </p:guideLst>
    </p:cSldViewPr>
  </p:slideViewPr>
  <p:notesTextViewPr>
    <p:cViewPr>
      <p:scale>
        <a:sx n="95" d="100"/>
        <a:sy n="95" d="100"/>
      </p:scale>
      <p:origin x="0" y="0"/>
    </p:cViewPr>
  </p:notesTextViewPr>
  <p:sorterViewPr>
    <p:cViewPr>
      <p:scale>
        <a:sx n="66" d="100"/>
        <a:sy n="66" d="100"/>
      </p:scale>
      <p:origin x="0" y="4960"/>
    </p:cViewPr>
  </p:sorterViewPr>
  <p:notesViewPr>
    <p:cSldViewPr snapToGrid="0" snapToObjects="1">
      <p:cViewPr varScale="1">
        <p:scale>
          <a:sx n="130" d="100"/>
          <a:sy n="130" d="100"/>
        </p:scale>
        <p:origin x="3344" y="2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" Type="http://schemas.openxmlformats.org/officeDocument/2006/relationships/customXml" Target="../customXml/item3.xml"/><Relationship Id="rId21" Type="http://schemas.openxmlformats.org/officeDocument/2006/relationships/slide" Target="slides/slide14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Relationship Id="rId8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6C87480-65D1-D841-A049-D976E37016C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9D06B2E-2AA6-F946-AE13-DD21F24ABB6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86B27D-7EEE-2E4A-B421-49A874CA950F}" type="datetimeFigureOut">
              <a:rPr lang="en-US" smtClean="0"/>
              <a:t>2/16/2021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504FE5C-2FCD-BA49-B591-15D93333D81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0905C7-28AA-ED4D-AA18-7B845E721C2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25C700-F53C-7148-B0FA-A14C09D230E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09177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48D558-B0E6-E746-BBA9-CEB5C5914CA6}" type="datetimeFigureOut">
              <a:rPr lang="en-US" smtClean="0"/>
              <a:t>2/16/2021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779956-BE86-2049-A976-BA6CF53E35E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91985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779956-BE86-2049-A976-BA6CF53E35E6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71329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779956-BE86-2049-A976-BA6CF53E35E6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68431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779956-BE86-2049-A976-BA6CF53E35E6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25281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779956-BE86-2049-A976-BA6CF53E35E6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02201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779956-BE86-2049-A976-BA6CF53E35E6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57974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779956-BE86-2049-A976-BA6CF53E35E6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01878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779956-BE86-2049-A976-BA6CF53E35E6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73605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779956-BE86-2049-A976-BA6CF53E35E6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26198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779956-BE86-2049-A976-BA6CF53E35E6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45291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779956-BE86-2049-A976-BA6CF53E35E6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08082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779956-BE86-2049-A976-BA6CF53E35E6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50939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779956-BE86-2049-A976-BA6CF53E35E6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62674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779956-BE86-2049-A976-BA6CF53E35E6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37202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779956-BE86-2049-A976-BA6CF53E35E6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78727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779956-BE86-2049-A976-BA6CF53E35E6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65594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6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7.jp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9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6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id="{682845E7-3920-0046-B2DD-65517DABB33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2652" y="6073382"/>
            <a:ext cx="2569667" cy="736638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22F8A03C-7A6A-A043-9EA0-D6CD74039D7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1004"/>
            <a:ext cx="13004800" cy="5623372"/>
          </a:xfrm>
          <a:prstGeom prst="rect">
            <a:avLst/>
          </a:prstGeom>
        </p:spPr>
      </p:pic>
      <p:sp>
        <p:nvSpPr>
          <p:cNvPr id="14" name="Title 13">
            <a:extLst>
              <a:ext uri="{FF2B5EF4-FFF2-40B4-BE49-F238E27FC236}">
                <a16:creationId xmlns:a16="http://schemas.microsoft.com/office/drawing/2014/main" id="{CD9682BC-27CD-B24C-8E9F-46BF955F11C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8438" y="1939772"/>
            <a:ext cx="9556595" cy="1413934"/>
          </a:xfrm>
        </p:spPr>
        <p:txBody>
          <a:bodyPr anchor="b">
            <a:noAutofit/>
          </a:bodyPr>
          <a:lstStyle>
            <a:lvl1pPr algn="ctr">
              <a:defRPr sz="4000" b="0" cap="none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Presentation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225122B-8657-4248-8E97-E67F7910E0FF}"/>
              </a:ext>
            </a:extLst>
          </p:cNvPr>
          <p:cNvSpPr/>
          <p:nvPr userDrawn="1"/>
        </p:nvSpPr>
        <p:spPr>
          <a:xfrm>
            <a:off x="0" y="5602074"/>
            <a:ext cx="13004800" cy="45719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7F2E57F-ABC7-D143-98F9-E09FF377456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334213" y="3556982"/>
            <a:ext cx="6322269" cy="950913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800" b="0" i="0">
                <a:solidFill>
                  <a:schemeClr val="accent2"/>
                </a:solidFill>
                <a:latin typeface="Century Gothic" panose="020B0502020202020204" pitchFamily="34" charset="0"/>
              </a:defRPr>
            </a:lvl1pPr>
            <a:lvl2pPr marL="487695" indent="0" algn="ctr">
              <a:buFontTx/>
              <a:buNone/>
              <a:defRPr b="0" i="0">
                <a:solidFill>
                  <a:schemeClr val="bg1"/>
                </a:solidFill>
                <a:latin typeface="Avenir Next LT Pro" panose="020B0504020202020204" pitchFamily="34" charset="77"/>
              </a:defRPr>
            </a:lvl2pPr>
            <a:lvl3pPr marL="780313" indent="0" algn="ctr">
              <a:buFontTx/>
              <a:buNone/>
              <a:defRPr b="0" i="0">
                <a:solidFill>
                  <a:schemeClr val="bg1"/>
                </a:solidFill>
                <a:latin typeface="Avenir Next LT Pro" panose="020B0504020202020204" pitchFamily="34" charset="77"/>
              </a:defRPr>
            </a:lvl3pPr>
            <a:lvl4pPr marL="1072930" indent="0" algn="ctr">
              <a:buFontTx/>
              <a:buNone/>
              <a:defRPr b="0" i="0">
                <a:solidFill>
                  <a:schemeClr val="bg1"/>
                </a:solidFill>
                <a:latin typeface="Avenir Next LT Pro" panose="020B0504020202020204" pitchFamily="34" charset="77"/>
              </a:defRPr>
            </a:lvl4pPr>
            <a:lvl5pPr marL="1365547" indent="0" algn="ctr">
              <a:buFontTx/>
              <a:buNone/>
              <a:defRPr b="0" i="0">
                <a:solidFill>
                  <a:schemeClr val="bg1"/>
                </a:solidFill>
                <a:latin typeface="Avenir Next LT Pro" panose="020B0504020202020204" pitchFamily="34" charset="77"/>
              </a:defRPr>
            </a:lvl5pPr>
          </a:lstStyle>
          <a:p>
            <a:pPr lvl="0"/>
            <a:r>
              <a:rPr lang="en-US" dirty="0"/>
              <a:t>Insert Presenter Name</a:t>
            </a:r>
          </a:p>
        </p:txBody>
      </p:sp>
    </p:spTree>
    <p:extLst>
      <p:ext uri="{BB962C8B-B14F-4D97-AF65-F5344CB8AC3E}">
        <p14:creationId xmlns:p14="http://schemas.microsoft.com/office/powerpoint/2010/main" val="31749021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04" userDrawn="1">
          <p15:clr>
            <a:srgbClr val="FBAE40"/>
          </p15:clr>
        </p15:guide>
        <p15:guide id="2" pos="4096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Slide (5 Bullets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61380831-CB96-0E45-AC10-1CD48E176A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5850" y="342742"/>
            <a:ext cx="11551643" cy="915765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3200" b="0" i="0">
                <a:solidFill>
                  <a:schemeClr val="accent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Insert Headline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32446515-F592-7F43-85F0-8DF349C20CD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186705" y="1541986"/>
            <a:ext cx="10090788" cy="313266"/>
          </a:xfrm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2000">
                <a:solidFill>
                  <a:schemeClr val="tx1"/>
                </a:solidFill>
              </a:defRPr>
            </a:lvl1pPr>
            <a:lvl2pPr>
              <a:defRPr sz="1280">
                <a:solidFill>
                  <a:schemeClr val="bg1"/>
                </a:solidFill>
              </a:defRPr>
            </a:lvl2pPr>
            <a:lvl3pPr>
              <a:defRPr sz="1280">
                <a:solidFill>
                  <a:schemeClr val="bg1"/>
                </a:solidFill>
              </a:defRPr>
            </a:lvl3pPr>
            <a:lvl4pPr>
              <a:defRPr sz="1280">
                <a:solidFill>
                  <a:schemeClr val="bg1"/>
                </a:solidFill>
              </a:defRPr>
            </a:lvl4pPr>
            <a:lvl5pPr>
              <a:defRPr sz="128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9D1B1626-6732-0F4D-997E-C0530C92406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12835" y="2611698"/>
            <a:ext cx="9264658" cy="313266"/>
          </a:xfrm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2000">
                <a:solidFill>
                  <a:schemeClr val="tx1"/>
                </a:solidFill>
              </a:defRPr>
            </a:lvl1pPr>
            <a:lvl2pPr>
              <a:defRPr sz="1280">
                <a:solidFill>
                  <a:schemeClr val="bg1"/>
                </a:solidFill>
              </a:defRPr>
            </a:lvl2pPr>
            <a:lvl3pPr>
              <a:defRPr sz="1280">
                <a:solidFill>
                  <a:schemeClr val="bg1"/>
                </a:solidFill>
              </a:defRPr>
            </a:lvl3pPr>
            <a:lvl4pPr>
              <a:defRPr sz="1280">
                <a:solidFill>
                  <a:schemeClr val="bg1"/>
                </a:solidFill>
              </a:defRPr>
            </a:lvl4pPr>
            <a:lvl5pPr>
              <a:defRPr sz="128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DA3A7F27-4863-9C41-AA90-041521461B0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381720" y="3676437"/>
            <a:ext cx="9895771" cy="313266"/>
          </a:xfrm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2000">
                <a:solidFill>
                  <a:schemeClr val="tx1"/>
                </a:solidFill>
              </a:defRPr>
            </a:lvl1pPr>
            <a:lvl2pPr>
              <a:defRPr sz="1280">
                <a:solidFill>
                  <a:schemeClr val="bg1"/>
                </a:solidFill>
              </a:defRPr>
            </a:lvl2pPr>
            <a:lvl3pPr>
              <a:defRPr sz="1280">
                <a:solidFill>
                  <a:schemeClr val="bg1"/>
                </a:solidFill>
              </a:defRPr>
            </a:lvl3pPr>
            <a:lvl4pPr>
              <a:defRPr sz="1280">
                <a:solidFill>
                  <a:schemeClr val="bg1"/>
                </a:solidFill>
              </a:defRPr>
            </a:lvl4pPr>
            <a:lvl5pPr>
              <a:defRPr sz="128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CFC1E548-F570-CE4F-ACC3-C69DF193716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012835" y="4737333"/>
            <a:ext cx="9264656" cy="313266"/>
          </a:xfrm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2000">
                <a:solidFill>
                  <a:schemeClr val="tx1"/>
                </a:solidFill>
              </a:defRPr>
            </a:lvl1pPr>
            <a:lvl2pPr>
              <a:defRPr sz="1280">
                <a:solidFill>
                  <a:schemeClr val="bg1"/>
                </a:solidFill>
              </a:defRPr>
            </a:lvl2pPr>
            <a:lvl3pPr>
              <a:defRPr sz="1280">
                <a:solidFill>
                  <a:schemeClr val="bg1"/>
                </a:solidFill>
              </a:defRPr>
            </a:lvl3pPr>
            <a:lvl4pPr>
              <a:defRPr sz="1280">
                <a:solidFill>
                  <a:schemeClr val="bg1"/>
                </a:solidFill>
              </a:defRPr>
            </a:lvl4pPr>
            <a:lvl5pPr>
              <a:defRPr sz="128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9700D3EB-6CE7-EC46-86BF-7D8955EF5A6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721166" y="5892592"/>
            <a:ext cx="9556324" cy="313266"/>
          </a:xfrm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2000">
                <a:solidFill>
                  <a:schemeClr val="tx1"/>
                </a:solidFill>
              </a:defRPr>
            </a:lvl1pPr>
            <a:lvl2pPr>
              <a:defRPr sz="1280">
                <a:solidFill>
                  <a:schemeClr val="bg1"/>
                </a:solidFill>
              </a:defRPr>
            </a:lvl2pPr>
            <a:lvl3pPr>
              <a:defRPr sz="1280">
                <a:solidFill>
                  <a:schemeClr val="bg1"/>
                </a:solidFill>
              </a:defRPr>
            </a:lvl3pPr>
            <a:lvl4pPr>
              <a:defRPr sz="1280">
                <a:solidFill>
                  <a:schemeClr val="bg1"/>
                </a:solidFill>
              </a:defRPr>
            </a:lvl4pPr>
            <a:lvl5pPr>
              <a:defRPr sz="128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Lorem Ipsum</a:t>
            </a:r>
          </a:p>
        </p:txBody>
      </p:sp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DEBE178B-86A8-A342-8375-1213CE7767A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2709"/>
          <a:stretch/>
        </p:blipFill>
        <p:spPr>
          <a:xfrm>
            <a:off x="748904" y="1247005"/>
            <a:ext cx="2484195" cy="6068195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id="{983FC2A5-06E4-E544-BF31-BF85B2A1D6C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6555" y="1093477"/>
            <a:ext cx="1475166" cy="1475166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id="{D7D9D6AC-0762-BA49-B723-884A5E41960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57933" y="2149030"/>
            <a:ext cx="1475166" cy="1475166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id="{854C03CB-124F-F64D-B1B7-79ED459F166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5847" y="3252120"/>
            <a:ext cx="1475166" cy="1475166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id="{5574AA05-5D08-C54D-B180-9C507E4CFAF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8532" y="4285543"/>
            <a:ext cx="1475166" cy="1475166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id="{538819ED-BC42-CA48-B7F7-923911434A0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30691" y="5468275"/>
            <a:ext cx="1475166" cy="1475166"/>
          </a:xfrm>
          <a:prstGeom prst="rect">
            <a:avLst/>
          </a:prstGeom>
        </p:spPr>
      </p:pic>
      <p:sp>
        <p:nvSpPr>
          <p:cNvPr id="15" name="Text Placeholder 25">
            <a:extLst>
              <a:ext uri="{FF2B5EF4-FFF2-40B4-BE49-F238E27FC236}">
                <a16:creationId xmlns:a16="http://schemas.microsoft.com/office/drawing/2014/main" id="{0DACC600-8CF4-9A43-9FB8-1CC5F677ADD2}"/>
              </a:ext>
            </a:extLst>
          </p:cNvPr>
          <p:cNvSpPr txBox="1">
            <a:spLocks/>
          </p:cNvSpPr>
          <p:nvPr userDrawn="1"/>
        </p:nvSpPr>
        <p:spPr>
          <a:xfrm>
            <a:off x="11684723" y="6883026"/>
            <a:ext cx="1146048" cy="382919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/>
              <a:buNone/>
              <a:defRPr sz="2800" b="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2pPr>
            <a:lvl3pPr marL="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charset="0"/>
              <a:buNone/>
              <a:defRPr sz="2800" b="1" i="0" kern="1200">
                <a:solidFill>
                  <a:schemeClr val="accent2">
                    <a:lumMod val="75000"/>
                  </a:schemeClr>
                </a:solidFill>
                <a:latin typeface="Century Gothic" charset="0"/>
                <a:ea typeface="Century Gothic" charset="0"/>
                <a:cs typeface="Century Gothic" charset="0"/>
              </a:defRPr>
            </a:lvl3pPr>
            <a:lvl4pPr marL="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charset="0"/>
              <a:buNone/>
              <a:defRPr sz="2800" b="1" i="0" kern="1200">
                <a:solidFill>
                  <a:schemeClr val="tx1">
                    <a:lumMod val="60000"/>
                    <a:lumOff val="40000"/>
                  </a:schemeClr>
                </a:solidFill>
                <a:latin typeface="Century Gothic" charset="0"/>
                <a:ea typeface="Century Gothic" charset="0"/>
                <a:cs typeface="Century Gothic" charset="0"/>
              </a:defRPr>
            </a:lvl4pPr>
            <a:lvl5pPr marL="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charset="0"/>
              <a:buNone/>
              <a:defRPr sz="28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fontAlgn="auto">
              <a:spcAft>
                <a:spcPts val="0"/>
              </a:spcAft>
              <a:defRPr/>
            </a:pPr>
            <a:fld id="{053B1222-81AA-4543-88B1-5A41C633338E}" type="slidenum">
              <a:rPr lang="en-US" sz="800" b="0" i="0" smtClean="0">
                <a:solidFill>
                  <a:srgbClr val="595F70"/>
                </a:solidFill>
                <a:latin typeface="Century Gothic" panose="020B0502020202020204" pitchFamily="34" charset="0"/>
                <a:ea typeface="Century Gothic" charset="0"/>
                <a:cs typeface="Century Gothic" charset="0"/>
              </a:rPr>
              <a:pPr algn="r" fontAlgn="auto">
                <a:spcAft>
                  <a:spcPts val="0"/>
                </a:spcAft>
                <a:defRPr/>
              </a:pPr>
              <a:t>‹#›</a:t>
            </a:fld>
            <a:endParaRPr lang="en-US" sz="800" b="0" i="0" dirty="0">
              <a:solidFill>
                <a:srgbClr val="595F70"/>
              </a:solidFill>
              <a:latin typeface="Century Gothic" panose="020B0502020202020204" pitchFamily="34" charset="0"/>
              <a:ea typeface="Century Gothic" charset="0"/>
              <a:cs typeface="Century 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33333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 Slide w/ Light Grey Backgroun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3BA5036F-06E8-DB49-95EC-0B5DD444C04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08426" y="2361086"/>
            <a:ext cx="4353008" cy="256854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3600">
                <a:solidFill>
                  <a:schemeClr val="bg2">
                    <a:lumMod val="10000"/>
                  </a:schemeClr>
                </a:solidFill>
              </a:defRPr>
            </a:lvl1pPr>
            <a:lvl2pPr marL="487695" indent="0">
              <a:buFont typeface="Arial" panose="020B0604020202020204" pitchFamily="34" charset="0"/>
              <a:buNone/>
              <a:defRPr sz="2000">
                <a:solidFill>
                  <a:schemeClr val="bg2">
                    <a:lumMod val="10000"/>
                  </a:schemeClr>
                </a:solidFill>
              </a:defRPr>
            </a:lvl2pPr>
            <a:lvl3pPr marL="780313" indent="0">
              <a:buFont typeface="Arial" panose="020B0604020202020204" pitchFamily="34" charset="0"/>
              <a:buNone/>
              <a:defRPr sz="1800">
                <a:solidFill>
                  <a:schemeClr val="bg2">
                    <a:lumMod val="10000"/>
                  </a:schemeClr>
                </a:solidFill>
              </a:defRPr>
            </a:lvl3pPr>
            <a:lvl4pPr marL="1072930" indent="0">
              <a:buFont typeface="Arial" panose="020B0604020202020204" pitchFamily="34" charset="0"/>
              <a:buNone/>
              <a:defRPr sz="1600">
                <a:solidFill>
                  <a:schemeClr val="bg2">
                    <a:lumMod val="10000"/>
                  </a:schemeClr>
                </a:solidFill>
              </a:defRPr>
            </a:lvl4pPr>
            <a:lvl5pPr marL="1365547" indent="0">
              <a:buFont typeface="Arial" panose="020B0604020202020204" pitchFamily="34" charset="0"/>
              <a:buNone/>
              <a:defRPr sz="1400">
                <a:solidFill>
                  <a:schemeClr val="bg2">
                    <a:lumMod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4" name="Text Placeholder 25">
            <a:extLst>
              <a:ext uri="{FF2B5EF4-FFF2-40B4-BE49-F238E27FC236}">
                <a16:creationId xmlns:a16="http://schemas.microsoft.com/office/drawing/2014/main" id="{CD81A077-50A2-454A-A875-9EDA44BCA14A}"/>
              </a:ext>
            </a:extLst>
          </p:cNvPr>
          <p:cNvSpPr txBox="1">
            <a:spLocks/>
          </p:cNvSpPr>
          <p:nvPr userDrawn="1"/>
        </p:nvSpPr>
        <p:spPr>
          <a:xfrm>
            <a:off x="11684723" y="6883026"/>
            <a:ext cx="1146048" cy="382919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/>
              <a:buNone/>
              <a:defRPr sz="2800" b="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2pPr>
            <a:lvl3pPr marL="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charset="0"/>
              <a:buNone/>
              <a:defRPr sz="2800" b="1" i="0" kern="1200">
                <a:solidFill>
                  <a:schemeClr val="accent2">
                    <a:lumMod val="75000"/>
                  </a:schemeClr>
                </a:solidFill>
                <a:latin typeface="Century Gothic" charset="0"/>
                <a:ea typeface="Century Gothic" charset="0"/>
                <a:cs typeface="Century Gothic" charset="0"/>
              </a:defRPr>
            </a:lvl3pPr>
            <a:lvl4pPr marL="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charset="0"/>
              <a:buNone/>
              <a:defRPr sz="2800" b="1" i="0" kern="1200">
                <a:solidFill>
                  <a:schemeClr val="tx1">
                    <a:lumMod val="60000"/>
                    <a:lumOff val="40000"/>
                  </a:schemeClr>
                </a:solidFill>
                <a:latin typeface="Century Gothic" charset="0"/>
                <a:ea typeface="Century Gothic" charset="0"/>
                <a:cs typeface="Century Gothic" charset="0"/>
              </a:defRPr>
            </a:lvl4pPr>
            <a:lvl5pPr marL="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charset="0"/>
              <a:buNone/>
              <a:defRPr sz="28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fontAlgn="auto">
              <a:spcAft>
                <a:spcPts val="0"/>
              </a:spcAft>
              <a:defRPr/>
            </a:pPr>
            <a:fld id="{053B1222-81AA-4543-88B1-5A41C633338E}" type="slidenum">
              <a:rPr lang="en-US" sz="800" b="0" i="0" smtClean="0">
                <a:solidFill>
                  <a:srgbClr val="595F70"/>
                </a:solidFill>
                <a:latin typeface="Century Gothic" panose="020B0502020202020204" pitchFamily="34" charset="0"/>
                <a:ea typeface="Century Gothic" charset="0"/>
                <a:cs typeface="Century Gothic" charset="0"/>
              </a:rPr>
              <a:pPr algn="r" fontAlgn="auto">
                <a:spcAft>
                  <a:spcPts val="0"/>
                </a:spcAft>
                <a:defRPr/>
              </a:pPr>
              <a:t>‹#›</a:t>
            </a:fld>
            <a:endParaRPr lang="en-US" sz="800" b="0" i="0" dirty="0">
              <a:solidFill>
                <a:srgbClr val="595F70"/>
              </a:solidFill>
              <a:latin typeface="Century Gothic" panose="020B0502020202020204" pitchFamily="34" charset="0"/>
              <a:ea typeface="Century Gothic" charset="0"/>
              <a:cs typeface="Century Gothic" charset="0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7402A9A6-F42E-334C-956E-FF1A4DC900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2042" y="196474"/>
            <a:ext cx="7588777" cy="73152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6D61BF39-6F35-6F4B-B694-A446C91264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40090"/>
          <a:stretch/>
        </p:blipFill>
        <p:spPr>
          <a:xfrm>
            <a:off x="-1" y="3048000"/>
            <a:ext cx="2396683" cy="42672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C6DCBD2F-ED11-7745-9DE4-9650DB4B4D5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32615"/>
          <a:stretch/>
        </p:blipFill>
        <p:spPr>
          <a:xfrm>
            <a:off x="6236040" y="0"/>
            <a:ext cx="4000500" cy="2875417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73CCA55-045C-584A-8BE5-E0411C8F113C}"/>
              </a:ext>
            </a:extLst>
          </p:cNvPr>
          <p:cNvSpPr/>
          <p:nvPr userDrawn="1"/>
        </p:nvSpPr>
        <p:spPr>
          <a:xfrm>
            <a:off x="1446027" y="1839432"/>
            <a:ext cx="5335227" cy="3306725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2700">
            <a:solidFill>
              <a:schemeClr val="bg1"/>
            </a:solidFill>
          </a:ln>
          <a:effectLst>
            <a:outerShdw blurRad="127000" dist="38100" dir="2700000" algn="tl" rotWithShape="0">
              <a:schemeClr val="accent1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55C83E40-542D-AB47-97ED-BC89BC9A0CFD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1446027" y="1839431"/>
            <a:ext cx="5335227" cy="3306725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3800">
                <a:solidFill>
                  <a:schemeClr val="accent3"/>
                </a:solidFill>
              </a:defRPr>
            </a:lvl1pPr>
            <a:lvl2pPr marL="487695" indent="0">
              <a:buFont typeface="Arial" panose="020B0604020202020204" pitchFamily="34" charset="0"/>
              <a:buNone/>
              <a:defRPr sz="2000">
                <a:solidFill>
                  <a:schemeClr val="bg2">
                    <a:lumMod val="10000"/>
                  </a:schemeClr>
                </a:solidFill>
              </a:defRPr>
            </a:lvl2pPr>
            <a:lvl3pPr marL="780313" indent="0">
              <a:buFont typeface="Arial" panose="020B0604020202020204" pitchFamily="34" charset="0"/>
              <a:buNone/>
              <a:defRPr sz="1800">
                <a:solidFill>
                  <a:schemeClr val="bg2">
                    <a:lumMod val="10000"/>
                  </a:schemeClr>
                </a:solidFill>
              </a:defRPr>
            </a:lvl3pPr>
            <a:lvl4pPr marL="1072930" indent="0">
              <a:buFont typeface="Arial" panose="020B0604020202020204" pitchFamily="34" charset="0"/>
              <a:buNone/>
              <a:defRPr sz="1600">
                <a:solidFill>
                  <a:schemeClr val="bg2">
                    <a:lumMod val="10000"/>
                  </a:schemeClr>
                </a:solidFill>
              </a:defRPr>
            </a:lvl4pPr>
            <a:lvl5pPr marL="1365547" indent="0">
              <a:buFont typeface="Arial" panose="020B0604020202020204" pitchFamily="34" charset="0"/>
              <a:buNone/>
              <a:defRPr sz="1400">
                <a:solidFill>
                  <a:schemeClr val="bg2">
                    <a:lumMod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###</a:t>
            </a:r>
          </a:p>
        </p:txBody>
      </p:sp>
    </p:spTree>
    <p:extLst>
      <p:ext uri="{BB962C8B-B14F-4D97-AF65-F5344CB8AC3E}">
        <p14:creationId xmlns:p14="http://schemas.microsoft.com/office/powerpoint/2010/main" val="27698936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BF9EB6F-D286-AB4B-B461-6B405A200357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725850" y="1258507"/>
            <a:ext cx="11553101" cy="5330255"/>
          </a:xfrm>
        </p:spPr>
        <p:txBody>
          <a:bodyPr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133">
                <a:solidFill>
                  <a:srgbClr val="5D5D5D"/>
                </a:solidFill>
              </a:defRPr>
            </a:lvl1pPr>
            <a:lvl2pPr marL="487695" indent="0" algn="ctr">
              <a:buFont typeface="Arial" panose="020B0604020202020204" pitchFamily="34" charset="0"/>
              <a:buNone/>
              <a:defRPr/>
            </a:lvl2pPr>
            <a:lvl3pPr marL="975390" indent="0" algn="ctr">
              <a:buFont typeface="Arial" panose="020B0604020202020204" pitchFamily="34" charset="0"/>
              <a:buNone/>
              <a:defRPr/>
            </a:lvl3pPr>
            <a:lvl4pPr marL="1463086" indent="0" algn="ctr">
              <a:buFont typeface="Arial" panose="020B0604020202020204" pitchFamily="34" charset="0"/>
              <a:buNone/>
              <a:defRPr/>
            </a:lvl4pPr>
            <a:lvl5pPr marL="1950781" indent="0" algn="ctr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Insert Media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61380831-CB96-0E45-AC10-1CD48E176A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5850" y="342742"/>
            <a:ext cx="11553101" cy="915765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3200" b="0" i="0">
                <a:solidFill>
                  <a:schemeClr val="accent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Insert Headline</a:t>
            </a:r>
          </a:p>
        </p:txBody>
      </p:sp>
      <p:sp>
        <p:nvSpPr>
          <p:cNvPr id="5" name="Text Placeholder 25">
            <a:extLst>
              <a:ext uri="{FF2B5EF4-FFF2-40B4-BE49-F238E27FC236}">
                <a16:creationId xmlns:a16="http://schemas.microsoft.com/office/drawing/2014/main" id="{9AF0761C-6AA9-D843-B308-4CBDA8AAB52A}"/>
              </a:ext>
            </a:extLst>
          </p:cNvPr>
          <p:cNvSpPr txBox="1">
            <a:spLocks/>
          </p:cNvSpPr>
          <p:nvPr userDrawn="1"/>
        </p:nvSpPr>
        <p:spPr>
          <a:xfrm>
            <a:off x="11684723" y="6883026"/>
            <a:ext cx="1146048" cy="382919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/>
              <a:buNone/>
              <a:defRPr sz="2800" b="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2pPr>
            <a:lvl3pPr marL="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charset="0"/>
              <a:buNone/>
              <a:defRPr sz="2800" b="1" i="0" kern="1200">
                <a:solidFill>
                  <a:schemeClr val="accent2">
                    <a:lumMod val="75000"/>
                  </a:schemeClr>
                </a:solidFill>
                <a:latin typeface="Century Gothic" charset="0"/>
                <a:ea typeface="Century Gothic" charset="0"/>
                <a:cs typeface="Century Gothic" charset="0"/>
              </a:defRPr>
            </a:lvl3pPr>
            <a:lvl4pPr marL="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charset="0"/>
              <a:buNone/>
              <a:defRPr sz="2800" b="1" i="0" kern="1200">
                <a:solidFill>
                  <a:schemeClr val="tx1">
                    <a:lumMod val="60000"/>
                    <a:lumOff val="40000"/>
                  </a:schemeClr>
                </a:solidFill>
                <a:latin typeface="Century Gothic" charset="0"/>
                <a:ea typeface="Century Gothic" charset="0"/>
                <a:cs typeface="Century Gothic" charset="0"/>
              </a:defRPr>
            </a:lvl4pPr>
            <a:lvl5pPr marL="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charset="0"/>
              <a:buNone/>
              <a:defRPr sz="28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fontAlgn="auto">
              <a:spcAft>
                <a:spcPts val="0"/>
              </a:spcAft>
              <a:defRPr/>
            </a:pPr>
            <a:fld id="{053B1222-81AA-4543-88B1-5A41C633338E}" type="slidenum">
              <a:rPr lang="en-US" sz="800" b="0" i="0" smtClean="0">
                <a:solidFill>
                  <a:srgbClr val="595F70"/>
                </a:solidFill>
                <a:latin typeface="Century Gothic" panose="020B0502020202020204" pitchFamily="34" charset="0"/>
                <a:ea typeface="Century Gothic" charset="0"/>
                <a:cs typeface="Century Gothic" charset="0"/>
              </a:rPr>
              <a:pPr algn="r" fontAlgn="auto">
                <a:spcAft>
                  <a:spcPts val="0"/>
                </a:spcAft>
                <a:defRPr/>
              </a:pPr>
              <a:t>‹#›</a:t>
            </a:fld>
            <a:endParaRPr lang="en-US" sz="800" b="0" i="0" dirty="0">
              <a:solidFill>
                <a:srgbClr val="595F70"/>
              </a:solidFill>
              <a:latin typeface="Century Gothic" panose="020B0502020202020204" pitchFamily="34" charset="0"/>
              <a:ea typeface="Century Gothic" charset="0"/>
              <a:cs typeface="Century Gothic" charset="0"/>
            </a:endParaRPr>
          </a:p>
        </p:txBody>
      </p:sp>
      <p:pic>
        <p:nvPicPr>
          <p:cNvPr id="6" name="Picture 5" descr="A picture containing sitting, black, blue&#10;&#10;Description automatically generated">
            <a:extLst>
              <a:ext uri="{FF2B5EF4-FFF2-40B4-BE49-F238E27FC236}">
                <a16:creationId xmlns:a16="http://schemas.microsoft.com/office/drawing/2014/main" id="{6572D6F6-2CD0-5C46-86DE-8214356715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80000"/>
          </a:blip>
          <a:srcRect l="20255" t="35710" b="585"/>
          <a:stretch/>
        </p:blipFill>
        <p:spPr>
          <a:xfrm rot="10800000">
            <a:off x="10825129" y="5420298"/>
            <a:ext cx="2179669" cy="1894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3264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 Slide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A767BA-9F9A-43CF-BC9A-F2B57C51DC2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25850" y="575710"/>
            <a:ext cx="11553100" cy="673374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3200" b="0" i="0">
                <a:solidFill>
                  <a:schemeClr val="accent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Insert Headline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DB6F1FD-B935-4D21-A911-E52AFA1DB07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36452" y="331731"/>
            <a:ext cx="11553099" cy="304660"/>
          </a:xfrm>
        </p:spPr>
        <p:txBody>
          <a:bodyPr anchor="b">
            <a:noAutofit/>
          </a:bodyPr>
          <a:lstStyle>
            <a:lvl1pPr marL="0" indent="0" algn="ctr">
              <a:buNone/>
              <a:defRPr sz="1800" b="0" i="0" cap="none" baseline="0">
                <a:solidFill>
                  <a:srgbClr val="000000"/>
                </a:solidFill>
                <a:latin typeface="Century Gothic" panose="020B0502020202020204" pitchFamily="34" charset="0"/>
              </a:defRPr>
            </a:lvl1pPr>
            <a:lvl2pPr marL="487695" indent="0" algn="ctr">
              <a:buNone/>
              <a:defRPr sz="2133"/>
            </a:lvl2pPr>
            <a:lvl3pPr marL="975390" indent="0" algn="ctr">
              <a:buNone/>
              <a:defRPr sz="1920"/>
            </a:lvl3pPr>
            <a:lvl4pPr marL="1463086" indent="0" algn="ctr">
              <a:buNone/>
              <a:defRPr sz="1707"/>
            </a:lvl4pPr>
            <a:lvl5pPr marL="1950781" indent="0" algn="ctr">
              <a:buNone/>
              <a:defRPr sz="1707"/>
            </a:lvl5pPr>
            <a:lvl6pPr marL="2438476" indent="0" algn="ctr">
              <a:buNone/>
              <a:defRPr sz="1707"/>
            </a:lvl6pPr>
            <a:lvl7pPr marL="2926171" indent="0" algn="ctr">
              <a:buNone/>
              <a:defRPr sz="1707"/>
            </a:lvl7pPr>
            <a:lvl8pPr marL="3413867" indent="0" algn="ctr">
              <a:buNone/>
              <a:defRPr sz="1707"/>
            </a:lvl8pPr>
            <a:lvl9pPr marL="3901562" indent="0" algn="ctr">
              <a:buNone/>
              <a:defRPr sz="1707"/>
            </a:lvl9pPr>
          </a:lstStyle>
          <a:p>
            <a:r>
              <a:rPr lang="en-US" dirty="0"/>
              <a:t>Insert </a:t>
            </a:r>
            <a:r>
              <a:rPr lang="en-US" dirty="0" err="1"/>
              <a:t>Subheadline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BF9EB6F-D286-AB4B-B461-6B405A200357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725850" y="1249085"/>
            <a:ext cx="11553101" cy="5339678"/>
          </a:xfrm>
        </p:spPr>
        <p:txBody>
          <a:bodyPr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133">
                <a:solidFill>
                  <a:srgbClr val="5D5D5D"/>
                </a:solidFill>
              </a:defRPr>
            </a:lvl1pPr>
            <a:lvl2pPr marL="487695" indent="0" algn="ctr">
              <a:buFont typeface="Arial" panose="020B0604020202020204" pitchFamily="34" charset="0"/>
              <a:buNone/>
              <a:defRPr/>
            </a:lvl2pPr>
            <a:lvl3pPr marL="975390" indent="0" algn="ctr">
              <a:buFont typeface="Arial" panose="020B0604020202020204" pitchFamily="34" charset="0"/>
              <a:buNone/>
              <a:defRPr/>
            </a:lvl3pPr>
            <a:lvl4pPr marL="1463086" indent="0" algn="ctr">
              <a:buFont typeface="Arial" panose="020B0604020202020204" pitchFamily="34" charset="0"/>
              <a:buNone/>
              <a:defRPr/>
            </a:lvl4pPr>
            <a:lvl5pPr marL="1950781" indent="0" algn="ctr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Insert Media</a:t>
            </a:r>
          </a:p>
        </p:txBody>
      </p:sp>
      <p:sp>
        <p:nvSpPr>
          <p:cNvPr id="6" name="Text Placeholder 25">
            <a:extLst>
              <a:ext uri="{FF2B5EF4-FFF2-40B4-BE49-F238E27FC236}">
                <a16:creationId xmlns:a16="http://schemas.microsoft.com/office/drawing/2014/main" id="{84990817-60CA-EC44-883D-7F49A63BAC9A}"/>
              </a:ext>
            </a:extLst>
          </p:cNvPr>
          <p:cNvSpPr txBox="1">
            <a:spLocks/>
          </p:cNvSpPr>
          <p:nvPr userDrawn="1"/>
        </p:nvSpPr>
        <p:spPr>
          <a:xfrm>
            <a:off x="11684723" y="6883026"/>
            <a:ext cx="1146048" cy="382919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/>
              <a:buNone/>
              <a:defRPr sz="2800" b="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2pPr>
            <a:lvl3pPr marL="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charset="0"/>
              <a:buNone/>
              <a:defRPr sz="2800" b="1" i="0" kern="1200">
                <a:solidFill>
                  <a:schemeClr val="accent2">
                    <a:lumMod val="75000"/>
                  </a:schemeClr>
                </a:solidFill>
                <a:latin typeface="Century Gothic" charset="0"/>
                <a:ea typeface="Century Gothic" charset="0"/>
                <a:cs typeface="Century Gothic" charset="0"/>
              </a:defRPr>
            </a:lvl3pPr>
            <a:lvl4pPr marL="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charset="0"/>
              <a:buNone/>
              <a:defRPr sz="2800" b="1" i="0" kern="1200">
                <a:solidFill>
                  <a:schemeClr val="tx1">
                    <a:lumMod val="60000"/>
                    <a:lumOff val="40000"/>
                  </a:schemeClr>
                </a:solidFill>
                <a:latin typeface="Century Gothic" charset="0"/>
                <a:ea typeface="Century Gothic" charset="0"/>
                <a:cs typeface="Century Gothic" charset="0"/>
              </a:defRPr>
            </a:lvl4pPr>
            <a:lvl5pPr marL="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charset="0"/>
              <a:buNone/>
              <a:defRPr sz="28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fontAlgn="auto">
              <a:spcAft>
                <a:spcPts val="0"/>
              </a:spcAft>
              <a:defRPr/>
            </a:pPr>
            <a:fld id="{053B1222-81AA-4543-88B1-5A41C633338E}" type="slidenum">
              <a:rPr lang="en-US" sz="800" b="0" i="0" smtClean="0">
                <a:solidFill>
                  <a:srgbClr val="595F70"/>
                </a:solidFill>
                <a:latin typeface="Century Gothic" panose="020B0502020202020204" pitchFamily="34" charset="0"/>
                <a:ea typeface="Century Gothic" charset="0"/>
                <a:cs typeface="Century Gothic" charset="0"/>
              </a:rPr>
              <a:pPr algn="r" fontAlgn="auto">
                <a:spcAft>
                  <a:spcPts val="0"/>
                </a:spcAft>
                <a:defRPr/>
              </a:pPr>
              <a:t>‹#›</a:t>
            </a:fld>
            <a:endParaRPr lang="en-US" sz="800" b="0" i="0" dirty="0">
              <a:solidFill>
                <a:srgbClr val="595F70"/>
              </a:solidFill>
              <a:latin typeface="Century Gothic" panose="020B0502020202020204" pitchFamily="34" charset="0"/>
              <a:ea typeface="Century Gothic" charset="0"/>
              <a:cs typeface="Century Gothic" charset="0"/>
            </a:endParaRPr>
          </a:p>
        </p:txBody>
      </p:sp>
      <p:pic>
        <p:nvPicPr>
          <p:cNvPr id="9" name="Picture 8" descr="A picture containing sitting, black, blue&#10;&#10;Description automatically generated">
            <a:extLst>
              <a:ext uri="{FF2B5EF4-FFF2-40B4-BE49-F238E27FC236}">
                <a16:creationId xmlns:a16="http://schemas.microsoft.com/office/drawing/2014/main" id="{8357CDFA-066F-8F45-89B4-763C106CDF1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80000"/>
          </a:blip>
          <a:srcRect l="20255" t="35710" b="585"/>
          <a:stretch/>
        </p:blipFill>
        <p:spPr>
          <a:xfrm rot="10800000">
            <a:off x="10825129" y="5420298"/>
            <a:ext cx="2179669" cy="1894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8765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-page Photo Slide No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0E7FE7DA-6C31-6345-BDB6-FE3457DA1C2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1"/>
            <a:ext cx="13004800" cy="6703907"/>
          </a:xfrm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2133">
                <a:solidFill>
                  <a:srgbClr val="5D5D5D"/>
                </a:solidFill>
              </a:defRPr>
            </a:lvl1pPr>
          </a:lstStyle>
          <a:p>
            <a:r>
              <a:rPr lang="en-US" dirty="0"/>
              <a:t>Click to Insert Full-page Photo</a:t>
            </a:r>
          </a:p>
        </p:txBody>
      </p:sp>
      <p:sp>
        <p:nvSpPr>
          <p:cNvPr id="6" name="Text Placeholder 25">
            <a:extLst>
              <a:ext uri="{FF2B5EF4-FFF2-40B4-BE49-F238E27FC236}">
                <a16:creationId xmlns:a16="http://schemas.microsoft.com/office/drawing/2014/main" id="{416F5760-BD3E-1F4E-9B32-2BAE9593D9E8}"/>
              </a:ext>
            </a:extLst>
          </p:cNvPr>
          <p:cNvSpPr txBox="1">
            <a:spLocks/>
          </p:cNvSpPr>
          <p:nvPr userDrawn="1"/>
        </p:nvSpPr>
        <p:spPr>
          <a:xfrm>
            <a:off x="11684723" y="6883026"/>
            <a:ext cx="1146048" cy="382919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/>
              <a:buNone/>
              <a:defRPr sz="2800" b="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2pPr>
            <a:lvl3pPr marL="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charset="0"/>
              <a:buNone/>
              <a:defRPr sz="2800" b="1" i="0" kern="1200">
                <a:solidFill>
                  <a:schemeClr val="accent2">
                    <a:lumMod val="75000"/>
                  </a:schemeClr>
                </a:solidFill>
                <a:latin typeface="Century Gothic" charset="0"/>
                <a:ea typeface="Century Gothic" charset="0"/>
                <a:cs typeface="Century Gothic" charset="0"/>
              </a:defRPr>
            </a:lvl3pPr>
            <a:lvl4pPr marL="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charset="0"/>
              <a:buNone/>
              <a:defRPr sz="2800" b="1" i="0" kern="1200">
                <a:solidFill>
                  <a:schemeClr val="tx1">
                    <a:lumMod val="60000"/>
                    <a:lumOff val="40000"/>
                  </a:schemeClr>
                </a:solidFill>
                <a:latin typeface="Century Gothic" charset="0"/>
                <a:ea typeface="Century Gothic" charset="0"/>
                <a:cs typeface="Century Gothic" charset="0"/>
              </a:defRPr>
            </a:lvl4pPr>
            <a:lvl5pPr marL="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charset="0"/>
              <a:buNone/>
              <a:defRPr sz="28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fontAlgn="auto">
              <a:spcAft>
                <a:spcPts val="0"/>
              </a:spcAft>
              <a:defRPr/>
            </a:pPr>
            <a:fld id="{053B1222-81AA-4543-88B1-5A41C633338E}" type="slidenum">
              <a:rPr lang="en-US" sz="800" b="0" i="0" smtClean="0">
                <a:solidFill>
                  <a:srgbClr val="595F70"/>
                </a:solidFill>
                <a:latin typeface="Century Gothic" panose="020B0502020202020204" pitchFamily="34" charset="0"/>
                <a:ea typeface="Century Gothic" charset="0"/>
                <a:cs typeface="Century Gothic" charset="0"/>
              </a:rPr>
              <a:pPr algn="r" fontAlgn="auto">
                <a:spcAft>
                  <a:spcPts val="0"/>
                </a:spcAft>
                <a:defRPr/>
              </a:pPr>
              <a:t>‹#›</a:t>
            </a:fld>
            <a:endParaRPr lang="en-US" sz="800" b="0" i="0" dirty="0">
              <a:solidFill>
                <a:srgbClr val="595F70"/>
              </a:solidFill>
              <a:latin typeface="Century Gothic" panose="020B0502020202020204" pitchFamily="34" charset="0"/>
              <a:ea typeface="Century Gothic" charset="0"/>
              <a:cs typeface="Century 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76994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with Right Me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65D009-F028-2548-826F-103F5A3D6D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5851" y="342742"/>
            <a:ext cx="6101670" cy="915765"/>
          </a:xfrm>
        </p:spPr>
        <p:txBody>
          <a:bodyPr anchor="b">
            <a:normAutofit/>
          </a:bodyPr>
          <a:lstStyle>
            <a:lvl1pPr>
              <a:defRPr sz="3200" b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Headline</a:t>
            </a:r>
          </a:p>
        </p:txBody>
      </p:sp>
      <p:sp>
        <p:nvSpPr>
          <p:cNvPr id="9" name="Picture Placeholder 36">
            <a:extLst>
              <a:ext uri="{FF2B5EF4-FFF2-40B4-BE49-F238E27FC236}">
                <a16:creationId xmlns:a16="http://schemas.microsoft.com/office/drawing/2014/main" id="{146EEF74-ADB6-8543-9108-B80FEE6C3E3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270652" y="3"/>
            <a:ext cx="5734148" cy="7315199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 sz="2133">
                <a:solidFill>
                  <a:srgbClr val="5D5D5D"/>
                </a:solidFill>
              </a:defRPr>
            </a:lvl1pPr>
          </a:lstStyle>
          <a:p>
            <a:r>
              <a:rPr lang="en-US" dirty="0"/>
              <a:t>Click to Insert Photo</a:t>
            </a:r>
          </a:p>
        </p:txBody>
      </p:sp>
      <p:sp>
        <p:nvSpPr>
          <p:cNvPr id="8" name="Text Placeholder 25">
            <a:extLst>
              <a:ext uri="{FF2B5EF4-FFF2-40B4-BE49-F238E27FC236}">
                <a16:creationId xmlns:a16="http://schemas.microsoft.com/office/drawing/2014/main" id="{699149E1-79ED-844E-A97C-DDBF78A8CD47}"/>
              </a:ext>
            </a:extLst>
          </p:cNvPr>
          <p:cNvSpPr txBox="1">
            <a:spLocks/>
          </p:cNvSpPr>
          <p:nvPr userDrawn="1"/>
        </p:nvSpPr>
        <p:spPr>
          <a:xfrm>
            <a:off x="11684723" y="6883026"/>
            <a:ext cx="1146048" cy="382919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/>
              <a:buNone/>
              <a:defRPr sz="2800" b="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2pPr>
            <a:lvl3pPr marL="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charset="0"/>
              <a:buNone/>
              <a:defRPr sz="2800" b="1" i="0" kern="1200">
                <a:solidFill>
                  <a:schemeClr val="accent2">
                    <a:lumMod val="75000"/>
                  </a:schemeClr>
                </a:solidFill>
                <a:latin typeface="Century Gothic" charset="0"/>
                <a:ea typeface="Century Gothic" charset="0"/>
                <a:cs typeface="Century Gothic" charset="0"/>
              </a:defRPr>
            </a:lvl3pPr>
            <a:lvl4pPr marL="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charset="0"/>
              <a:buNone/>
              <a:defRPr sz="2800" b="1" i="0" kern="1200">
                <a:solidFill>
                  <a:schemeClr val="tx1">
                    <a:lumMod val="60000"/>
                    <a:lumOff val="40000"/>
                  </a:schemeClr>
                </a:solidFill>
                <a:latin typeface="Century Gothic" charset="0"/>
                <a:ea typeface="Century Gothic" charset="0"/>
                <a:cs typeface="Century Gothic" charset="0"/>
              </a:defRPr>
            </a:lvl4pPr>
            <a:lvl5pPr marL="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charset="0"/>
              <a:buNone/>
              <a:defRPr sz="28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fontAlgn="auto">
              <a:spcAft>
                <a:spcPts val="0"/>
              </a:spcAft>
              <a:defRPr/>
            </a:pPr>
            <a:fld id="{053B1222-81AA-4543-88B1-5A41C633338E}" type="slidenum">
              <a:rPr lang="en-US" sz="853" b="0" i="0" smtClean="0">
                <a:solidFill>
                  <a:schemeClr val="bg1"/>
                </a:solidFill>
                <a:latin typeface="Avenir Next Ultra Light" panose="020B0203020202020204" pitchFamily="34" charset="77"/>
                <a:ea typeface="Century Gothic" charset="0"/>
                <a:cs typeface="Century Gothic" charset="0"/>
              </a:rPr>
              <a:pPr algn="r" fontAlgn="auto">
                <a:spcAft>
                  <a:spcPts val="0"/>
                </a:spcAft>
                <a:defRPr/>
              </a:pPr>
              <a:t>‹#›</a:t>
            </a:fld>
            <a:endParaRPr lang="en-US" sz="853" b="0" i="0" dirty="0">
              <a:solidFill>
                <a:schemeClr val="bg1"/>
              </a:solidFill>
              <a:latin typeface="Avenir Next Ultra Light" panose="020B0203020202020204" pitchFamily="34" charset="77"/>
              <a:ea typeface="Century Gothic" charset="0"/>
              <a:cs typeface="Century Gothic" charset="0"/>
            </a:endParaRP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EE8E5C10-C4AD-AA48-9463-089CAABF0FB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25488" y="1344613"/>
            <a:ext cx="6101670" cy="5459412"/>
          </a:xfrm>
        </p:spPr>
        <p:txBody>
          <a:bodyPr/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0" name="Picture 9" descr="A picture containing sitting, black, blue&#10;&#10;Description automatically generated">
            <a:extLst>
              <a:ext uri="{FF2B5EF4-FFF2-40B4-BE49-F238E27FC236}">
                <a16:creationId xmlns:a16="http://schemas.microsoft.com/office/drawing/2014/main" id="{6E545D71-42F1-784C-AC29-C33137155A2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80000"/>
          </a:blip>
          <a:srcRect l="20255" t="27617" b="586"/>
          <a:stretch/>
        </p:blipFill>
        <p:spPr>
          <a:xfrm rot="10800000" flipH="1">
            <a:off x="0" y="5179585"/>
            <a:ext cx="2179669" cy="2135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79262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 w/ White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5">
            <a:extLst>
              <a:ext uri="{FF2B5EF4-FFF2-40B4-BE49-F238E27FC236}">
                <a16:creationId xmlns:a16="http://schemas.microsoft.com/office/drawing/2014/main" id="{D26B7A20-756F-2345-9C7B-75FB2323CEC2}"/>
              </a:ext>
            </a:extLst>
          </p:cNvPr>
          <p:cNvSpPr txBox="1">
            <a:spLocks/>
          </p:cNvSpPr>
          <p:nvPr userDrawn="1"/>
        </p:nvSpPr>
        <p:spPr>
          <a:xfrm>
            <a:off x="11684723" y="6883026"/>
            <a:ext cx="1146048" cy="382919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/>
              <a:buNone/>
              <a:defRPr sz="2800" b="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2pPr>
            <a:lvl3pPr marL="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charset="0"/>
              <a:buNone/>
              <a:defRPr sz="2800" b="1" i="0" kern="1200">
                <a:solidFill>
                  <a:schemeClr val="accent2">
                    <a:lumMod val="75000"/>
                  </a:schemeClr>
                </a:solidFill>
                <a:latin typeface="Century Gothic" charset="0"/>
                <a:ea typeface="Century Gothic" charset="0"/>
                <a:cs typeface="Century Gothic" charset="0"/>
              </a:defRPr>
            </a:lvl3pPr>
            <a:lvl4pPr marL="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charset="0"/>
              <a:buNone/>
              <a:defRPr sz="2800" b="1" i="0" kern="1200">
                <a:solidFill>
                  <a:schemeClr val="tx1">
                    <a:lumMod val="60000"/>
                    <a:lumOff val="40000"/>
                  </a:schemeClr>
                </a:solidFill>
                <a:latin typeface="Century Gothic" charset="0"/>
                <a:ea typeface="Century Gothic" charset="0"/>
                <a:cs typeface="Century Gothic" charset="0"/>
              </a:defRPr>
            </a:lvl4pPr>
            <a:lvl5pPr marL="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charset="0"/>
              <a:buNone/>
              <a:defRPr sz="28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fontAlgn="auto">
              <a:spcAft>
                <a:spcPts val="0"/>
              </a:spcAft>
              <a:defRPr/>
            </a:pPr>
            <a:fld id="{053B1222-81AA-4543-88B1-5A41C633338E}" type="slidenum">
              <a:rPr lang="en-US" sz="800" b="0" i="0" smtClean="0">
                <a:solidFill>
                  <a:srgbClr val="595F70"/>
                </a:solidFill>
                <a:latin typeface="Century Gothic" panose="020B0502020202020204" pitchFamily="34" charset="0"/>
                <a:ea typeface="Century Gothic" charset="0"/>
                <a:cs typeface="Century Gothic" charset="0"/>
              </a:rPr>
              <a:pPr algn="r" fontAlgn="auto">
                <a:spcAft>
                  <a:spcPts val="0"/>
                </a:spcAft>
                <a:defRPr/>
              </a:pPr>
              <a:t>‹#›</a:t>
            </a:fld>
            <a:endParaRPr lang="en-US" sz="800" b="0" i="0" dirty="0">
              <a:solidFill>
                <a:srgbClr val="595F70"/>
              </a:solidFill>
              <a:latin typeface="Century Gothic" panose="020B0502020202020204" pitchFamily="34" charset="0"/>
              <a:ea typeface="Century Gothic" charset="0"/>
              <a:cs typeface="Century 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171413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 w/ Light Grey Backgroun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5">
            <a:extLst>
              <a:ext uri="{FF2B5EF4-FFF2-40B4-BE49-F238E27FC236}">
                <a16:creationId xmlns:a16="http://schemas.microsoft.com/office/drawing/2014/main" id="{CD81A077-50A2-454A-A875-9EDA44BCA14A}"/>
              </a:ext>
            </a:extLst>
          </p:cNvPr>
          <p:cNvSpPr txBox="1">
            <a:spLocks/>
          </p:cNvSpPr>
          <p:nvPr userDrawn="1"/>
        </p:nvSpPr>
        <p:spPr>
          <a:xfrm>
            <a:off x="11684723" y="6883026"/>
            <a:ext cx="1146048" cy="382919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/>
              <a:buNone/>
              <a:defRPr sz="2800" b="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2pPr>
            <a:lvl3pPr marL="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charset="0"/>
              <a:buNone/>
              <a:defRPr sz="2800" b="1" i="0" kern="1200">
                <a:solidFill>
                  <a:schemeClr val="accent2">
                    <a:lumMod val="75000"/>
                  </a:schemeClr>
                </a:solidFill>
                <a:latin typeface="Century Gothic" charset="0"/>
                <a:ea typeface="Century Gothic" charset="0"/>
                <a:cs typeface="Century Gothic" charset="0"/>
              </a:defRPr>
            </a:lvl3pPr>
            <a:lvl4pPr marL="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charset="0"/>
              <a:buNone/>
              <a:defRPr sz="2800" b="1" i="0" kern="1200">
                <a:solidFill>
                  <a:schemeClr val="tx1">
                    <a:lumMod val="60000"/>
                    <a:lumOff val="40000"/>
                  </a:schemeClr>
                </a:solidFill>
                <a:latin typeface="Century Gothic" charset="0"/>
                <a:ea typeface="Century Gothic" charset="0"/>
                <a:cs typeface="Century Gothic" charset="0"/>
              </a:defRPr>
            </a:lvl4pPr>
            <a:lvl5pPr marL="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charset="0"/>
              <a:buNone/>
              <a:defRPr sz="28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fontAlgn="auto">
              <a:spcAft>
                <a:spcPts val="0"/>
              </a:spcAft>
              <a:defRPr/>
            </a:pPr>
            <a:fld id="{053B1222-81AA-4543-88B1-5A41C633338E}" type="slidenum">
              <a:rPr lang="en-US" sz="800" b="0" i="0" smtClean="0">
                <a:solidFill>
                  <a:srgbClr val="595F70"/>
                </a:solidFill>
                <a:latin typeface="Century Gothic" panose="020B0502020202020204" pitchFamily="34" charset="0"/>
                <a:ea typeface="Century Gothic" charset="0"/>
                <a:cs typeface="Century Gothic" charset="0"/>
              </a:rPr>
              <a:pPr algn="r" fontAlgn="auto">
                <a:spcAft>
                  <a:spcPts val="0"/>
                </a:spcAft>
                <a:defRPr/>
              </a:pPr>
              <a:t>‹#›</a:t>
            </a:fld>
            <a:endParaRPr lang="en-US" sz="800" b="0" i="0" dirty="0">
              <a:solidFill>
                <a:srgbClr val="595F70"/>
              </a:solidFill>
              <a:latin typeface="Century Gothic" panose="020B0502020202020204" pitchFamily="34" charset="0"/>
              <a:ea typeface="Century Gothic" charset="0"/>
              <a:cs typeface="Century 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749045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ummary Slide (3 Bulle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>
            <a:extLst>
              <a:ext uri="{FF2B5EF4-FFF2-40B4-BE49-F238E27FC236}">
                <a16:creationId xmlns:a16="http://schemas.microsoft.com/office/drawing/2014/main" id="{780D7A05-4B5E-0F44-A0B5-475B133FF877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736452" y="973174"/>
            <a:ext cx="11553099" cy="304660"/>
          </a:xfrm>
        </p:spPr>
        <p:txBody>
          <a:bodyPr anchor="b">
            <a:noAutofit/>
          </a:bodyPr>
          <a:lstStyle>
            <a:lvl1pPr marL="0" indent="0" algn="ctr">
              <a:buNone/>
              <a:defRPr sz="1800" b="0" i="0" cap="none" baseline="0">
                <a:solidFill>
                  <a:schemeClr val="accent1"/>
                </a:solidFill>
                <a:latin typeface="Century Gothic" panose="020B0502020202020204" pitchFamily="34" charset="0"/>
              </a:defRPr>
            </a:lvl1pPr>
            <a:lvl2pPr marL="487695" indent="0" algn="ctr">
              <a:buNone/>
              <a:defRPr sz="2133"/>
            </a:lvl2pPr>
            <a:lvl3pPr marL="975390" indent="0" algn="ctr">
              <a:buNone/>
              <a:defRPr sz="1920"/>
            </a:lvl3pPr>
            <a:lvl4pPr marL="1463086" indent="0" algn="ctr">
              <a:buNone/>
              <a:defRPr sz="1707"/>
            </a:lvl4pPr>
            <a:lvl5pPr marL="1950781" indent="0" algn="ctr">
              <a:buNone/>
              <a:defRPr sz="1707"/>
            </a:lvl5pPr>
            <a:lvl6pPr marL="2438476" indent="0" algn="ctr">
              <a:buNone/>
              <a:defRPr sz="1707"/>
            </a:lvl6pPr>
            <a:lvl7pPr marL="2926171" indent="0" algn="ctr">
              <a:buNone/>
              <a:defRPr sz="1707"/>
            </a:lvl7pPr>
            <a:lvl8pPr marL="3413867" indent="0" algn="ctr">
              <a:buNone/>
              <a:defRPr sz="1707"/>
            </a:lvl8pPr>
            <a:lvl9pPr marL="3901562" indent="0" algn="ctr">
              <a:buNone/>
              <a:defRPr sz="1707"/>
            </a:lvl9pPr>
          </a:lstStyle>
          <a:p>
            <a:r>
              <a:rPr lang="en-US" dirty="0"/>
              <a:t>Insert </a:t>
            </a:r>
            <a:r>
              <a:rPr lang="en-US" dirty="0" err="1"/>
              <a:t>Subheadline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8322285-A99C-6546-B6E8-7BC0C9CE588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5850" y="342743"/>
            <a:ext cx="11575007" cy="608130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defRPr sz="3200" b="0" i="0">
                <a:solidFill>
                  <a:schemeClr val="accent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Insert Headline</a:t>
            </a:r>
          </a:p>
        </p:txBody>
      </p:sp>
      <p:sp>
        <p:nvSpPr>
          <p:cNvPr id="9" name="Text Placeholder 25">
            <a:extLst>
              <a:ext uri="{FF2B5EF4-FFF2-40B4-BE49-F238E27FC236}">
                <a16:creationId xmlns:a16="http://schemas.microsoft.com/office/drawing/2014/main" id="{7962A95B-E07E-1C44-92E6-2CF0D841C723}"/>
              </a:ext>
            </a:extLst>
          </p:cNvPr>
          <p:cNvSpPr txBox="1">
            <a:spLocks/>
          </p:cNvSpPr>
          <p:nvPr userDrawn="1"/>
        </p:nvSpPr>
        <p:spPr>
          <a:xfrm>
            <a:off x="11684723" y="6883026"/>
            <a:ext cx="1146048" cy="382919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/>
              <a:buNone/>
              <a:defRPr sz="2800" b="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2pPr>
            <a:lvl3pPr marL="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charset="0"/>
              <a:buNone/>
              <a:defRPr sz="2800" b="1" i="0" kern="1200">
                <a:solidFill>
                  <a:schemeClr val="accent2">
                    <a:lumMod val="75000"/>
                  </a:schemeClr>
                </a:solidFill>
                <a:latin typeface="Century Gothic" charset="0"/>
                <a:ea typeface="Century Gothic" charset="0"/>
                <a:cs typeface="Century Gothic" charset="0"/>
              </a:defRPr>
            </a:lvl3pPr>
            <a:lvl4pPr marL="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charset="0"/>
              <a:buNone/>
              <a:defRPr sz="2800" b="1" i="0" kern="1200">
                <a:solidFill>
                  <a:schemeClr val="tx1">
                    <a:lumMod val="60000"/>
                    <a:lumOff val="40000"/>
                  </a:schemeClr>
                </a:solidFill>
                <a:latin typeface="Century Gothic" charset="0"/>
                <a:ea typeface="Century Gothic" charset="0"/>
                <a:cs typeface="Century Gothic" charset="0"/>
              </a:defRPr>
            </a:lvl4pPr>
            <a:lvl5pPr marL="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charset="0"/>
              <a:buNone/>
              <a:defRPr sz="28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fontAlgn="auto">
              <a:spcAft>
                <a:spcPts val="0"/>
              </a:spcAft>
              <a:defRPr/>
            </a:pPr>
            <a:fld id="{053B1222-81AA-4543-88B1-5A41C633338E}" type="slidenum">
              <a:rPr lang="en-US" sz="800" b="0" i="0" smtClean="0">
                <a:solidFill>
                  <a:srgbClr val="595F70"/>
                </a:solidFill>
                <a:latin typeface="Century Gothic" panose="020B0502020202020204" pitchFamily="34" charset="0"/>
                <a:ea typeface="Century Gothic" charset="0"/>
                <a:cs typeface="Century Gothic" charset="0"/>
              </a:rPr>
              <a:pPr algn="r" fontAlgn="auto">
                <a:spcAft>
                  <a:spcPts val="0"/>
                </a:spcAft>
                <a:defRPr/>
              </a:pPr>
              <a:t>‹#›</a:t>
            </a:fld>
            <a:endParaRPr lang="en-US" sz="800" b="0" i="0" dirty="0">
              <a:solidFill>
                <a:srgbClr val="595F70"/>
              </a:solidFill>
              <a:latin typeface="Century Gothic" panose="020B0502020202020204" pitchFamily="34" charset="0"/>
              <a:ea typeface="Century Gothic" charset="0"/>
              <a:cs typeface="Century Gothic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E470B97-DCE8-2744-8998-E224F03C5868}"/>
              </a:ext>
            </a:extLst>
          </p:cNvPr>
          <p:cNvSpPr/>
          <p:nvPr userDrawn="1"/>
        </p:nvSpPr>
        <p:spPr>
          <a:xfrm>
            <a:off x="0" y="4410725"/>
            <a:ext cx="13004800" cy="985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63E8576-FC25-DF40-B27C-46773D8AF0A0}"/>
              </a:ext>
            </a:extLst>
          </p:cNvPr>
          <p:cNvSpPr/>
          <p:nvPr userDrawn="1"/>
        </p:nvSpPr>
        <p:spPr>
          <a:xfrm>
            <a:off x="0" y="3362063"/>
            <a:ext cx="13004800" cy="985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F804533-0743-E445-9594-0AB36B6D86B6}"/>
              </a:ext>
            </a:extLst>
          </p:cNvPr>
          <p:cNvSpPr/>
          <p:nvPr userDrawn="1"/>
        </p:nvSpPr>
        <p:spPr>
          <a:xfrm>
            <a:off x="0" y="2313401"/>
            <a:ext cx="13004800" cy="985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Graphic 37">
            <a:extLst>
              <a:ext uri="{FF2B5EF4-FFF2-40B4-BE49-F238E27FC236}">
                <a16:creationId xmlns:a16="http://schemas.microsoft.com/office/drawing/2014/main" id="{B9B5B534-5CB5-E040-AAC1-6AA5C4E5AE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2641" y="2148527"/>
            <a:ext cx="1631486" cy="1631486"/>
          </a:xfrm>
          <a:prstGeom prst="rect">
            <a:avLst/>
          </a:prstGeom>
        </p:spPr>
      </p:pic>
      <p:pic>
        <p:nvPicPr>
          <p:cNvPr id="39" name="Graphic 38">
            <a:extLst>
              <a:ext uri="{FF2B5EF4-FFF2-40B4-BE49-F238E27FC236}">
                <a16:creationId xmlns:a16="http://schemas.microsoft.com/office/drawing/2014/main" id="{9A40C25A-9CC5-7948-B165-22E06165D3D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2641" y="3193579"/>
            <a:ext cx="1631486" cy="1631486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id="{D52676A7-7371-B34E-AC74-07BF2652EA8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2641" y="4236507"/>
            <a:ext cx="1631486" cy="1631486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5E87EBDA-0177-3042-B7A5-F0DD25710103}"/>
              </a:ext>
            </a:extLst>
          </p:cNvPr>
          <p:cNvSpPr txBox="1"/>
          <p:nvPr userDrawn="1"/>
        </p:nvSpPr>
        <p:spPr>
          <a:xfrm>
            <a:off x="995912" y="2539669"/>
            <a:ext cx="389850" cy="5178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i="0" dirty="0">
                <a:solidFill>
                  <a:schemeClr val="bg1"/>
                </a:solidFill>
                <a:latin typeface="Century Gothic" panose="020B0502020202020204" pitchFamily="34" charset="0"/>
              </a:rPr>
              <a:t>1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7B175D3-D6AD-A24F-A20B-D732982EF318}"/>
              </a:ext>
            </a:extLst>
          </p:cNvPr>
          <p:cNvSpPr txBox="1"/>
          <p:nvPr userDrawn="1"/>
        </p:nvSpPr>
        <p:spPr>
          <a:xfrm>
            <a:off x="995912" y="3579513"/>
            <a:ext cx="389850" cy="5178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i="0" dirty="0">
                <a:solidFill>
                  <a:schemeClr val="bg1"/>
                </a:solidFill>
                <a:latin typeface="Century Gothic" panose="020B0502020202020204" pitchFamily="34" charset="0"/>
              </a:rPr>
              <a:t>2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C706B03-B5B7-084B-9E15-A74601BE234D}"/>
              </a:ext>
            </a:extLst>
          </p:cNvPr>
          <p:cNvSpPr txBox="1"/>
          <p:nvPr userDrawn="1"/>
        </p:nvSpPr>
        <p:spPr>
          <a:xfrm>
            <a:off x="995912" y="4627649"/>
            <a:ext cx="389850" cy="5178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i="0" dirty="0">
                <a:solidFill>
                  <a:schemeClr val="bg1"/>
                </a:solidFill>
                <a:latin typeface="Century Gothic" panose="020B0502020202020204" pitchFamily="34" charset="0"/>
              </a:rPr>
              <a:t>3</a:t>
            </a:r>
          </a:p>
        </p:txBody>
      </p:sp>
      <p:pic>
        <p:nvPicPr>
          <p:cNvPr id="22" name="Picture 21" descr="A picture containing sitting, black, blue&#10;&#10;Description automatically generated">
            <a:extLst>
              <a:ext uri="{FF2B5EF4-FFF2-40B4-BE49-F238E27FC236}">
                <a16:creationId xmlns:a16="http://schemas.microsoft.com/office/drawing/2014/main" id="{D6E8680F-129C-584D-A980-A95D16D17C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5778" t="41892"/>
          <a:stretch/>
        </p:blipFill>
        <p:spPr>
          <a:xfrm flipH="1">
            <a:off x="10314122" y="0"/>
            <a:ext cx="2690678" cy="1805784"/>
          </a:xfrm>
          <a:prstGeom prst="rect">
            <a:avLst/>
          </a:prstGeom>
        </p:spPr>
      </p:pic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F6156A1F-04D1-9343-BC19-442F89AC9FE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794243" y="2686281"/>
            <a:ext cx="10506613" cy="313266"/>
          </a:xfrm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2400">
                <a:solidFill>
                  <a:schemeClr val="tx1"/>
                </a:solidFill>
              </a:defRPr>
            </a:lvl1pPr>
            <a:lvl2pPr>
              <a:defRPr sz="1280">
                <a:solidFill>
                  <a:schemeClr val="bg1"/>
                </a:solidFill>
              </a:defRPr>
            </a:lvl2pPr>
            <a:lvl3pPr>
              <a:defRPr sz="1280">
                <a:solidFill>
                  <a:schemeClr val="bg1"/>
                </a:solidFill>
              </a:defRPr>
            </a:lvl3pPr>
            <a:lvl4pPr>
              <a:defRPr sz="1280">
                <a:solidFill>
                  <a:schemeClr val="bg1"/>
                </a:solidFill>
              </a:defRPr>
            </a:lvl4pPr>
            <a:lvl5pPr>
              <a:defRPr sz="128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3EE579B3-18EA-3F4B-A7E4-EA739915603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794243" y="3716567"/>
            <a:ext cx="10506613" cy="313266"/>
          </a:xfrm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2400">
                <a:solidFill>
                  <a:schemeClr val="tx1"/>
                </a:solidFill>
              </a:defRPr>
            </a:lvl1pPr>
            <a:lvl2pPr>
              <a:defRPr sz="1280">
                <a:solidFill>
                  <a:schemeClr val="bg1"/>
                </a:solidFill>
              </a:defRPr>
            </a:lvl2pPr>
            <a:lvl3pPr>
              <a:defRPr sz="1280">
                <a:solidFill>
                  <a:schemeClr val="bg1"/>
                </a:solidFill>
              </a:defRPr>
            </a:lvl3pPr>
            <a:lvl4pPr>
              <a:defRPr sz="1280">
                <a:solidFill>
                  <a:schemeClr val="bg1"/>
                </a:solidFill>
              </a:defRPr>
            </a:lvl4pPr>
            <a:lvl5pPr>
              <a:defRPr sz="128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684FBE6D-D75B-C74C-97A0-6CF7AFBC484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794243" y="4746852"/>
            <a:ext cx="10506613" cy="313266"/>
          </a:xfrm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2400">
                <a:solidFill>
                  <a:schemeClr val="tx1"/>
                </a:solidFill>
              </a:defRPr>
            </a:lvl1pPr>
            <a:lvl2pPr>
              <a:defRPr sz="1280">
                <a:solidFill>
                  <a:schemeClr val="bg1"/>
                </a:solidFill>
              </a:defRPr>
            </a:lvl2pPr>
            <a:lvl3pPr>
              <a:defRPr sz="1280">
                <a:solidFill>
                  <a:schemeClr val="bg1"/>
                </a:solidFill>
              </a:defRPr>
            </a:lvl3pPr>
            <a:lvl4pPr>
              <a:defRPr sz="1280">
                <a:solidFill>
                  <a:schemeClr val="bg1"/>
                </a:solidFill>
              </a:defRPr>
            </a:lvl4pPr>
            <a:lvl5pPr>
              <a:defRPr sz="128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Lorem Ipsum</a:t>
            </a:r>
          </a:p>
        </p:txBody>
      </p:sp>
    </p:spTree>
    <p:extLst>
      <p:ext uri="{BB962C8B-B14F-4D97-AF65-F5344CB8AC3E}">
        <p14:creationId xmlns:p14="http://schemas.microsoft.com/office/powerpoint/2010/main" val="81468038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ummary Slide (5 Bulle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>
            <a:extLst>
              <a:ext uri="{FF2B5EF4-FFF2-40B4-BE49-F238E27FC236}">
                <a16:creationId xmlns:a16="http://schemas.microsoft.com/office/drawing/2014/main" id="{780D7A05-4B5E-0F44-A0B5-475B133FF877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736452" y="973174"/>
            <a:ext cx="11553099" cy="304660"/>
          </a:xfrm>
        </p:spPr>
        <p:txBody>
          <a:bodyPr anchor="b">
            <a:noAutofit/>
          </a:bodyPr>
          <a:lstStyle>
            <a:lvl1pPr marL="0" indent="0" algn="ctr">
              <a:buNone/>
              <a:defRPr sz="1800" b="0" i="0" cap="none" baseline="0">
                <a:solidFill>
                  <a:schemeClr val="accent1"/>
                </a:solidFill>
                <a:latin typeface="Century Gothic" panose="020B0502020202020204" pitchFamily="34" charset="0"/>
              </a:defRPr>
            </a:lvl1pPr>
            <a:lvl2pPr marL="487695" indent="0" algn="ctr">
              <a:buNone/>
              <a:defRPr sz="2133"/>
            </a:lvl2pPr>
            <a:lvl3pPr marL="975390" indent="0" algn="ctr">
              <a:buNone/>
              <a:defRPr sz="1920"/>
            </a:lvl3pPr>
            <a:lvl4pPr marL="1463086" indent="0" algn="ctr">
              <a:buNone/>
              <a:defRPr sz="1707"/>
            </a:lvl4pPr>
            <a:lvl5pPr marL="1950781" indent="0" algn="ctr">
              <a:buNone/>
              <a:defRPr sz="1707"/>
            </a:lvl5pPr>
            <a:lvl6pPr marL="2438476" indent="0" algn="ctr">
              <a:buNone/>
              <a:defRPr sz="1707"/>
            </a:lvl6pPr>
            <a:lvl7pPr marL="2926171" indent="0" algn="ctr">
              <a:buNone/>
              <a:defRPr sz="1707"/>
            </a:lvl7pPr>
            <a:lvl8pPr marL="3413867" indent="0" algn="ctr">
              <a:buNone/>
              <a:defRPr sz="1707"/>
            </a:lvl8pPr>
            <a:lvl9pPr marL="3901562" indent="0" algn="ctr">
              <a:buNone/>
              <a:defRPr sz="1707"/>
            </a:lvl9pPr>
          </a:lstStyle>
          <a:p>
            <a:r>
              <a:rPr lang="en-US" dirty="0"/>
              <a:t>Insert </a:t>
            </a:r>
            <a:r>
              <a:rPr lang="en-US" dirty="0" err="1"/>
              <a:t>Subheadline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8322285-A99C-6546-B6E8-7BC0C9CE588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5850" y="342743"/>
            <a:ext cx="11575007" cy="608130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defRPr sz="3200" b="0" i="0">
                <a:solidFill>
                  <a:schemeClr val="accent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Insert Headline</a:t>
            </a:r>
          </a:p>
        </p:txBody>
      </p:sp>
      <p:sp>
        <p:nvSpPr>
          <p:cNvPr id="9" name="Text Placeholder 25">
            <a:extLst>
              <a:ext uri="{FF2B5EF4-FFF2-40B4-BE49-F238E27FC236}">
                <a16:creationId xmlns:a16="http://schemas.microsoft.com/office/drawing/2014/main" id="{7962A95B-E07E-1C44-92E6-2CF0D841C723}"/>
              </a:ext>
            </a:extLst>
          </p:cNvPr>
          <p:cNvSpPr txBox="1">
            <a:spLocks/>
          </p:cNvSpPr>
          <p:nvPr userDrawn="1"/>
        </p:nvSpPr>
        <p:spPr>
          <a:xfrm>
            <a:off x="11684723" y="6883026"/>
            <a:ext cx="1146048" cy="382919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/>
              <a:buNone/>
              <a:defRPr sz="2800" b="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2pPr>
            <a:lvl3pPr marL="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charset="0"/>
              <a:buNone/>
              <a:defRPr sz="2800" b="1" i="0" kern="1200">
                <a:solidFill>
                  <a:schemeClr val="accent2">
                    <a:lumMod val="75000"/>
                  </a:schemeClr>
                </a:solidFill>
                <a:latin typeface="Century Gothic" charset="0"/>
                <a:ea typeface="Century Gothic" charset="0"/>
                <a:cs typeface="Century Gothic" charset="0"/>
              </a:defRPr>
            </a:lvl3pPr>
            <a:lvl4pPr marL="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charset="0"/>
              <a:buNone/>
              <a:defRPr sz="2800" b="1" i="0" kern="1200">
                <a:solidFill>
                  <a:schemeClr val="tx1">
                    <a:lumMod val="60000"/>
                    <a:lumOff val="40000"/>
                  </a:schemeClr>
                </a:solidFill>
                <a:latin typeface="Century Gothic" charset="0"/>
                <a:ea typeface="Century Gothic" charset="0"/>
                <a:cs typeface="Century Gothic" charset="0"/>
              </a:defRPr>
            </a:lvl4pPr>
            <a:lvl5pPr marL="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charset="0"/>
              <a:buNone/>
              <a:defRPr sz="28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fontAlgn="auto">
              <a:spcAft>
                <a:spcPts val="0"/>
              </a:spcAft>
              <a:defRPr/>
            </a:pPr>
            <a:fld id="{053B1222-81AA-4543-88B1-5A41C633338E}" type="slidenum">
              <a:rPr lang="en-US" sz="800" b="0" i="0" smtClean="0">
                <a:solidFill>
                  <a:srgbClr val="595F70"/>
                </a:solidFill>
                <a:latin typeface="Century Gothic" panose="020B0502020202020204" pitchFamily="34" charset="0"/>
                <a:ea typeface="Century Gothic" charset="0"/>
                <a:cs typeface="Century Gothic" charset="0"/>
              </a:rPr>
              <a:pPr algn="r" fontAlgn="auto">
                <a:spcAft>
                  <a:spcPts val="0"/>
                </a:spcAft>
                <a:defRPr/>
              </a:pPr>
              <a:t>‹#›</a:t>
            </a:fld>
            <a:endParaRPr lang="en-US" sz="800" b="0" i="0" dirty="0">
              <a:solidFill>
                <a:srgbClr val="595F70"/>
              </a:solidFill>
              <a:latin typeface="Century Gothic" panose="020B0502020202020204" pitchFamily="34" charset="0"/>
              <a:ea typeface="Century Gothic" charset="0"/>
              <a:cs typeface="Century Gothic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2270672-C800-F648-9626-15910A54FB3D}"/>
              </a:ext>
            </a:extLst>
          </p:cNvPr>
          <p:cNvSpPr/>
          <p:nvPr userDrawn="1"/>
        </p:nvSpPr>
        <p:spPr>
          <a:xfrm>
            <a:off x="0" y="4629346"/>
            <a:ext cx="13004800" cy="985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32AD198-BAAC-5C46-9234-37C63866BC63}"/>
              </a:ext>
            </a:extLst>
          </p:cNvPr>
          <p:cNvSpPr/>
          <p:nvPr userDrawn="1"/>
        </p:nvSpPr>
        <p:spPr>
          <a:xfrm>
            <a:off x="0" y="5678008"/>
            <a:ext cx="13004800" cy="985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E470B97-DCE8-2744-8998-E224F03C5868}"/>
              </a:ext>
            </a:extLst>
          </p:cNvPr>
          <p:cNvSpPr/>
          <p:nvPr userDrawn="1"/>
        </p:nvSpPr>
        <p:spPr>
          <a:xfrm>
            <a:off x="0" y="3580684"/>
            <a:ext cx="13004800" cy="985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63E8576-FC25-DF40-B27C-46773D8AF0A0}"/>
              </a:ext>
            </a:extLst>
          </p:cNvPr>
          <p:cNvSpPr/>
          <p:nvPr userDrawn="1"/>
        </p:nvSpPr>
        <p:spPr>
          <a:xfrm>
            <a:off x="0" y="2532022"/>
            <a:ext cx="13004800" cy="985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F804533-0743-E445-9594-0AB36B6D86B6}"/>
              </a:ext>
            </a:extLst>
          </p:cNvPr>
          <p:cNvSpPr/>
          <p:nvPr userDrawn="1"/>
        </p:nvSpPr>
        <p:spPr>
          <a:xfrm>
            <a:off x="0" y="1483360"/>
            <a:ext cx="13004800" cy="985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Graphic 37">
            <a:extLst>
              <a:ext uri="{FF2B5EF4-FFF2-40B4-BE49-F238E27FC236}">
                <a16:creationId xmlns:a16="http://schemas.microsoft.com/office/drawing/2014/main" id="{B9B5B534-5CB5-E040-AAC1-6AA5C4E5AE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2641" y="1318486"/>
            <a:ext cx="1631486" cy="1631486"/>
          </a:xfrm>
          <a:prstGeom prst="rect">
            <a:avLst/>
          </a:prstGeom>
        </p:spPr>
      </p:pic>
      <p:pic>
        <p:nvPicPr>
          <p:cNvPr id="39" name="Graphic 38">
            <a:extLst>
              <a:ext uri="{FF2B5EF4-FFF2-40B4-BE49-F238E27FC236}">
                <a16:creationId xmlns:a16="http://schemas.microsoft.com/office/drawing/2014/main" id="{9A40C25A-9CC5-7948-B165-22E06165D3D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2641" y="2363538"/>
            <a:ext cx="1631486" cy="1631486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id="{D52676A7-7371-B34E-AC74-07BF2652EA8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2641" y="3406466"/>
            <a:ext cx="1631486" cy="1631486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14724B42-691E-6A46-99DB-AD422888EFD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2641" y="4478378"/>
            <a:ext cx="1631486" cy="1631486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70D2252B-4B40-304A-B9E3-B388C71938E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2641" y="5522824"/>
            <a:ext cx="1631486" cy="1631486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5E87EBDA-0177-3042-B7A5-F0DD25710103}"/>
              </a:ext>
            </a:extLst>
          </p:cNvPr>
          <p:cNvSpPr txBox="1"/>
          <p:nvPr userDrawn="1"/>
        </p:nvSpPr>
        <p:spPr>
          <a:xfrm>
            <a:off x="995912" y="1709628"/>
            <a:ext cx="389850" cy="5178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i="0" dirty="0">
                <a:solidFill>
                  <a:schemeClr val="bg1"/>
                </a:solidFill>
                <a:latin typeface="Century Gothic" panose="020B0502020202020204" pitchFamily="34" charset="0"/>
              </a:rPr>
              <a:t>1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7B175D3-D6AD-A24F-A20B-D732982EF318}"/>
              </a:ext>
            </a:extLst>
          </p:cNvPr>
          <p:cNvSpPr txBox="1"/>
          <p:nvPr userDrawn="1"/>
        </p:nvSpPr>
        <p:spPr>
          <a:xfrm>
            <a:off x="995912" y="2749472"/>
            <a:ext cx="389850" cy="5178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i="0" dirty="0">
                <a:solidFill>
                  <a:schemeClr val="bg1"/>
                </a:solidFill>
                <a:latin typeface="Century Gothic" panose="020B0502020202020204" pitchFamily="34" charset="0"/>
              </a:rPr>
              <a:t>2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C706B03-B5B7-084B-9E15-A74601BE234D}"/>
              </a:ext>
            </a:extLst>
          </p:cNvPr>
          <p:cNvSpPr txBox="1"/>
          <p:nvPr userDrawn="1"/>
        </p:nvSpPr>
        <p:spPr>
          <a:xfrm>
            <a:off x="995912" y="3797608"/>
            <a:ext cx="389850" cy="5178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i="0" dirty="0">
                <a:solidFill>
                  <a:schemeClr val="bg1"/>
                </a:solidFill>
                <a:latin typeface="Century Gothic" panose="020B0502020202020204" pitchFamily="34" charset="0"/>
              </a:rPr>
              <a:t>3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4851F65-3A4F-0142-A908-9B1312777EF7}"/>
              </a:ext>
            </a:extLst>
          </p:cNvPr>
          <p:cNvSpPr txBox="1"/>
          <p:nvPr userDrawn="1"/>
        </p:nvSpPr>
        <p:spPr>
          <a:xfrm>
            <a:off x="984761" y="4869856"/>
            <a:ext cx="389850" cy="5178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i="0" dirty="0">
                <a:solidFill>
                  <a:schemeClr val="bg1"/>
                </a:solidFill>
                <a:latin typeface="Century Gothic" panose="020B0502020202020204" pitchFamily="34" charset="0"/>
              </a:rPr>
              <a:t>4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4ED0AAA-41FB-CC4E-A7EE-D534F92F77A1}"/>
              </a:ext>
            </a:extLst>
          </p:cNvPr>
          <p:cNvSpPr txBox="1"/>
          <p:nvPr userDrawn="1"/>
        </p:nvSpPr>
        <p:spPr>
          <a:xfrm>
            <a:off x="1003535" y="5912038"/>
            <a:ext cx="389850" cy="5178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i="0" dirty="0">
                <a:solidFill>
                  <a:schemeClr val="bg1"/>
                </a:solidFill>
                <a:latin typeface="Century Gothic" panose="020B0502020202020204" pitchFamily="34" charset="0"/>
              </a:rPr>
              <a:t>5</a:t>
            </a:r>
          </a:p>
        </p:txBody>
      </p:sp>
      <p:pic>
        <p:nvPicPr>
          <p:cNvPr id="22" name="Picture 21" descr="A picture containing sitting, black, blue&#10;&#10;Description automatically generated">
            <a:extLst>
              <a:ext uri="{FF2B5EF4-FFF2-40B4-BE49-F238E27FC236}">
                <a16:creationId xmlns:a16="http://schemas.microsoft.com/office/drawing/2014/main" id="{D6E8680F-129C-584D-A980-A95D16D17C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5778" t="41892"/>
          <a:stretch/>
        </p:blipFill>
        <p:spPr>
          <a:xfrm flipH="1">
            <a:off x="10314122" y="0"/>
            <a:ext cx="2690678" cy="1805784"/>
          </a:xfrm>
          <a:prstGeom prst="rect">
            <a:avLst/>
          </a:prstGeom>
        </p:spPr>
      </p:pic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6FA468A1-AEAA-8C42-A0C4-9B92B07AC96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794243" y="1846278"/>
            <a:ext cx="10506613" cy="313266"/>
          </a:xfrm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2400">
                <a:solidFill>
                  <a:schemeClr val="tx1"/>
                </a:solidFill>
              </a:defRPr>
            </a:lvl1pPr>
            <a:lvl2pPr>
              <a:defRPr sz="1280">
                <a:solidFill>
                  <a:schemeClr val="bg1"/>
                </a:solidFill>
              </a:defRPr>
            </a:lvl2pPr>
            <a:lvl3pPr>
              <a:defRPr sz="1280">
                <a:solidFill>
                  <a:schemeClr val="bg1"/>
                </a:solidFill>
              </a:defRPr>
            </a:lvl3pPr>
            <a:lvl4pPr>
              <a:defRPr sz="1280">
                <a:solidFill>
                  <a:schemeClr val="bg1"/>
                </a:solidFill>
              </a:defRPr>
            </a:lvl4pPr>
            <a:lvl5pPr>
              <a:defRPr sz="128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F7D9C4BF-7CEC-4B4A-BA04-3109FFB4008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794243" y="2892093"/>
            <a:ext cx="10506613" cy="313266"/>
          </a:xfrm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2400">
                <a:solidFill>
                  <a:schemeClr val="tx1"/>
                </a:solidFill>
              </a:defRPr>
            </a:lvl1pPr>
            <a:lvl2pPr>
              <a:defRPr sz="1280">
                <a:solidFill>
                  <a:schemeClr val="bg1"/>
                </a:solidFill>
              </a:defRPr>
            </a:lvl2pPr>
            <a:lvl3pPr>
              <a:defRPr sz="1280">
                <a:solidFill>
                  <a:schemeClr val="bg1"/>
                </a:solidFill>
              </a:defRPr>
            </a:lvl3pPr>
            <a:lvl4pPr>
              <a:defRPr sz="1280">
                <a:solidFill>
                  <a:schemeClr val="bg1"/>
                </a:solidFill>
              </a:defRPr>
            </a:lvl4pPr>
            <a:lvl5pPr>
              <a:defRPr sz="128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53EC7F50-4C55-4D4C-BA55-EFE7A6C4254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794243" y="3937908"/>
            <a:ext cx="10506613" cy="313266"/>
          </a:xfrm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2400">
                <a:solidFill>
                  <a:schemeClr val="tx1"/>
                </a:solidFill>
              </a:defRPr>
            </a:lvl1pPr>
            <a:lvl2pPr>
              <a:defRPr sz="1280">
                <a:solidFill>
                  <a:schemeClr val="bg1"/>
                </a:solidFill>
              </a:defRPr>
            </a:lvl2pPr>
            <a:lvl3pPr>
              <a:defRPr sz="1280">
                <a:solidFill>
                  <a:schemeClr val="bg1"/>
                </a:solidFill>
              </a:defRPr>
            </a:lvl3pPr>
            <a:lvl4pPr>
              <a:defRPr sz="1280">
                <a:solidFill>
                  <a:schemeClr val="bg1"/>
                </a:solidFill>
              </a:defRPr>
            </a:lvl4pPr>
            <a:lvl5pPr>
              <a:defRPr sz="128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0739118C-BE58-E147-8150-671BDF8DA74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794243" y="4983723"/>
            <a:ext cx="10506613" cy="313266"/>
          </a:xfrm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2400">
                <a:solidFill>
                  <a:schemeClr val="tx1"/>
                </a:solidFill>
              </a:defRPr>
            </a:lvl1pPr>
            <a:lvl2pPr>
              <a:defRPr sz="1280">
                <a:solidFill>
                  <a:schemeClr val="bg1"/>
                </a:solidFill>
              </a:defRPr>
            </a:lvl2pPr>
            <a:lvl3pPr>
              <a:defRPr sz="1280">
                <a:solidFill>
                  <a:schemeClr val="bg1"/>
                </a:solidFill>
              </a:defRPr>
            </a:lvl3pPr>
            <a:lvl4pPr>
              <a:defRPr sz="1280">
                <a:solidFill>
                  <a:schemeClr val="bg1"/>
                </a:solidFill>
              </a:defRPr>
            </a:lvl4pPr>
            <a:lvl5pPr>
              <a:defRPr sz="128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1870F50B-180D-6640-8BD7-C04A397BBD6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794243" y="6029537"/>
            <a:ext cx="10506613" cy="313266"/>
          </a:xfrm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2400">
                <a:solidFill>
                  <a:schemeClr val="tx1"/>
                </a:solidFill>
              </a:defRPr>
            </a:lvl1pPr>
            <a:lvl2pPr>
              <a:defRPr sz="1280">
                <a:solidFill>
                  <a:schemeClr val="bg1"/>
                </a:solidFill>
              </a:defRPr>
            </a:lvl2pPr>
            <a:lvl3pPr>
              <a:defRPr sz="1280">
                <a:solidFill>
                  <a:schemeClr val="bg1"/>
                </a:solidFill>
              </a:defRPr>
            </a:lvl3pPr>
            <a:lvl4pPr>
              <a:defRPr sz="1280">
                <a:solidFill>
                  <a:schemeClr val="bg1"/>
                </a:solidFill>
              </a:defRPr>
            </a:lvl4pPr>
            <a:lvl5pPr>
              <a:defRPr sz="128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Lorem Ipsum</a:t>
            </a:r>
          </a:p>
        </p:txBody>
      </p:sp>
    </p:spTree>
    <p:extLst>
      <p:ext uri="{BB962C8B-B14F-4D97-AF65-F5344CB8AC3E}">
        <p14:creationId xmlns:p14="http://schemas.microsoft.com/office/powerpoint/2010/main" val="39239455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5">
            <a:extLst>
              <a:ext uri="{FF2B5EF4-FFF2-40B4-BE49-F238E27FC236}">
                <a16:creationId xmlns:a16="http://schemas.microsoft.com/office/drawing/2014/main" id="{382B1FB4-CA56-0B40-B159-5490A9A637D3}"/>
              </a:ext>
            </a:extLst>
          </p:cNvPr>
          <p:cNvSpPr txBox="1">
            <a:spLocks/>
          </p:cNvSpPr>
          <p:nvPr userDrawn="1"/>
        </p:nvSpPr>
        <p:spPr>
          <a:xfrm>
            <a:off x="11684723" y="6883026"/>
            <a:ext cx="1146048" cy="382919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/>
              <a:buNone/>
              <a:defRPr sz="2800" b="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2pPr>
            <a:lvl3pPr marL="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charset="0"/>
              <a:buNone/>
              <a:defRPr sz="2800" b="1" i="0" kern="1200">
                <a:solidFill>
                  <a:schemeClr val="accent2">
                    <a:lumMod val="75000"/>
                  </a:schemeClr>
                </a:solidFill>
                <a:latin typeface="Century Gothic" charset="0"/>
                <a:ea typeface="Century Gothic" charset="0"/>
                <a:cs typeface="Century Gothic" charset="0"/>
              </a:defRPr>
            </a:lvl3pPr>
            <a:lvl4pPr marL="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charset="0"/>
              <a:buNone/>
              <a:defRPr sz="2800" b="1" i="0" kern="1200">
                <a:solidFill>
                  <a:schemeClr val="tx1">
                    <a:lumMod val="60000"/>
                    <a:lumOff val="40000"/>
                  </a:schemeClr>
                </a:solidFill>
                <a:latin typeface="Century Gothic" charset="0"/>
                <a:ea typeface="Century Gothic" charset="0"/>
                <a:cs typeface="Century Gothic" charset="0"/>
              </a:defRPr>
            </a:lvl4pPr>
            <a:lvl5pPr marL="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charset="0"/>
              <a:buNone/>
              <a:defRPr sz="28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fontAlgn="auto">
              <a:spcAft>
                <a:spcPts val="0"/>
              </a:spcAft>
              <a:defRPr/>
            </a:pPr>
            <a:fld id="{053B1222-81AA-4543-88B1-5A41C633338E}" type="slidenum">
              <a:rPr lang="en-US" sz="853" b="0" i="0" smtClean="0">
                <a:solidFill>
                  <a:schemeClr val="bg2">
                    <a:lumMod val="10000"/>
                  </a:schemeClr>
                </a:solidFill>
                <a:latin typeface="Avenir Next LT Pro Ultra Light" panose="020B0303020202020204" pitchFamily="34" charset="77"/>
                <a:ea typeface="Century Gothic" charset="0"/>
                <a:cs typeface="Century Gothic" charset="0"/>
              </a:rPr>
              <a:pPr algn="r" fontAlgn="auto">
                <a:spcAft>
                  <a:spcPts val="0"/>
                </a:spcAft>
                <a:defRPr/>
              </a:pPr>
              <a:t>‹#›</a:t>
            </a:fld>
            <a:endParaRPr lang="en-US" sz="853" b="0" i="0" dirty="0">
              <a:solidFill>
                <a:schemeClr val="bg2">
                  <a:lumMod val="10000"/>
                </a:schemeClr>
              </a:solidFill>
              <a:latin typeface="Avenir Next LT Pro Ultra Light" panose="020B0303020202020204" pitchFamily="34" charset="77"/>
              <a:ea typeface="Century Gothic" charset="0"/>
              <a:cs typeface="Century Gothic" charset="0"/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1F6FCECA-8B96-3942-8752-DB5B38A35F81}"/>
              </a:ext>
            </a:extLst>
          </p:cNvPr>
          <p:cNvSpPr/>
          <p:nvPr userDrawn="1"/>
        </p:nvSpPr>
        <p:spPr>
          <a:xfrm>
            <a:off x="0" y="2330605"/>
            <a:ext cx="13004800" cy="2687444"/>
          </a:xfrm>
          <a:prstGeom prst="roundRect">
            <a:avLst>
              <a:gd name="adj" fmla="val 0"/>
            </a:avLst>
          </a:prstGeom>
          <a:solidFill>
            <a:schemeClr val="accent3"/>
          </a:solidFill>
          <a:ln>
            <a:solidFill>
              <a:schemeClr val="accent3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6A04388D-C09E-BE4F-9ED1-AA1380574E7D}"/>
              </a:ext>
            </a:extLst>
          </p:cNvPr>
          <p:cNvSpPr txBox="1">
            <a:spLocks/>
          </p:cNvSpPr>
          <p:nvPr userDrawn="1"/>
        </p:nvSpPr>
        <p:spPr>
          <a:xfrm>
            <a:off x="159605" y="6820195"/>
            <a:ext cx="3010077" cy="389467"/>
          </a:xfrm>
          <a:prstGeom prst="rect">
            <a:avLst/>
          </a:prstGeom>
        </p:spPr>
        <p:txBody>
          <a:bodyPr vert="horz" lIns="97536" tIns="48768" rIns="97536" bIns="48768" rtlCol="0" anchor="ctr"/>
          <a:lstStyle>
            <a:defPPr>
              <a:defRPr lang="en-US"/>
            </a:defPPr>
            <a:lvl1pPr marL="0" algn="l" defTabSz="1404518" rtl="0" eaLnBrk="1" latinLnBrk="0" hangingPunct="1">
              <a:defRPr sz="800" kern="1200">
                <a:solidFill>
                  <a:schemeClr val="bg1">
                    <a:lumMod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702259" algn="l" defTabSz="1404518" rtl="0" eaLnBrk="1" latinLnBrk="0" hangingPunct="1">
              <a:defRPr sz="2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04518" algn="l" defTabSz="1404518" rtl="0" eaLnBrk="1" latinLnBrk="0" hangingPunct="1">
              <a:defRPr sz="2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06778" algn="l" defTabSz="1404518" rtl="0" eaLnBrk="1" latinLnBrk="0" hangingPunct="1">
              <a:defRPr sz="2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09037" algn="l" defTabSz="1404518" rtl="0" eaLnBrk="1" latinLnBrk="0" hangingPunct="1">
              <a:defRPr sz="2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11296" algn="l" defTabSz="1404518" rtl="0" eaLnBrk="1" latinLnBrk="0" hangingPunct="1">
              <a:defRPr sz="2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13555" algn="l" defTabSz="1404518" rtl="0" eaLnBrk="1" latinLnBrk="0" hangingPunct="1">
              <a:defRPr sz="2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915814" algn="l" defTabSz="1404518" rtl="0" eaLnBrk="1" latinLnBrk="0" hangingPunct="1">
              <a:defRPr sz="2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618074" algn="l" defTabSz="1404518" rtl="0" eaLnBrk="1" latinLnBrk="0" hangingPunct="1">
              <a:defRPr sz="2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800" b="0" i="0" dirty="0">
                <a:solidFill>
                  <a:srgbClr val="595F70"/>
                </a:solidFill>
                <a:latin typeface="Century Gothic" panose="020B0502020202020204" pitchFamily="34" charset="0"/>
              </a:rPr>
              <a:t>© </a:t>
            </a:r>
            <a:r>
              <a:rPr lang="en-US" sz="800" b="0" i="0" dirty="0">
                <a:solidFill>
                  <a:srgbClr val="595F70"/>
                </a:solidFill>
                <a:latin typeface="Century Gothic" panose="020B0502020202020204" pitchFamily="34" charset="0"/>
              </a:rPr>
              <a:t>Copyright 2020 Quest Analytics. All Rights Reserved.</a:t>
            </a: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7856EDB7-C5DE-1348-8648-78565AD9F4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71803" y="796983"/>
            <a:ext cx="2569667" cy="736638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92355ED4-F802-9742-9C84-CBB11C83859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26753" b="4297"/>
          <a:stretch/>
        </p:blipFill>
        <p:spPr>
          <a:xfrm>
            <a:off x="663330" y="-1"/>
            <a:ext cx="7298641" cy="73152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891006-2FF8-4474-8BD4-E03C59FAA5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8643" y="2843560"/>
            <a:ext cx="11482827" cy="1583473"/>
          </a:xfrm>
        </p:spPr>
        <p:txBody>
          <a:bodyPr anchor="ctr">
            <a:noAutofit/>
          </a:bodyPr>
          <a:lstStyle>
            <a:lvl1pPr algn="l">
              <a:defRPr sz="4000" b="0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Insert Section Title</a:t>
            </a:r>
          </a:p>
        </p:txBody>
      </p:sp>
    </p:spTree>
    <p:extLst>
      <p:ext uri="{BB962C8B-B14F-4D97-AF65-F5344CB8AC3E}">
        <p14:creationId xmlns:p14="http://schemas.microsoft.com/office/powerpoint/2010/main" val="8342523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04" userDrawn="1">
          <p15:clr>
            <a:srgbClr val="FBAE40"/>
          </p15:clr>
        </p15:guide>
        <p15:guide id="2" pos="4096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Box Slide">
    <p:bg>
      <p:bgPr>
        <a:gradFill>
          <a:gsLst>
            <a:gs pos="5000">
              <a:srgbClr val="1F2836"/>
            </a:gs>
            <a:gs pos="51000">
              <a:srgbClr val="182F4F"/>
            </a:gs>
            <a:gs pos="93000">
              <a:srgbClr val="1F2836"/>
            </a:gs>
          </a:gsLst>
          <a:path path="circle">
            <a:fillToRect l="50000" t="130000" r="50000" b="-3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raphic 22">
            <a:extLst>
              <a:ext uri="{FF2B5EF4-FFF2-40B4-BE49-F238E27FC236}">
                <a16:creationId xmlns:a16="http://schemas.microsoft.com/office/drawing/2014/main" id="{72AAA6CF-2BA2-E840-9F50-95EB3E64D53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6836" t="23347" b="12368"/>
          <a:stretch/>
        </p:blipFill>
        <p:spPr>
          <a:xfrm>
            <a:off x="0" y="0"/>
            <a:ext cx="3724506" cy="73152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A767BA-9F9A-43CF-BC9A-F2B57C51DC2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25850" y="538554"/>
            <a:ext cx="11553100" cy="673374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3200" b="0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Insert Headline</a:t>
            </a:r>
          </a:p>
        </p:txBody>
      </p:sp>
      <p:sp>
        <p:nvSpPr>
          <p:cNvPr id="15" name="Text Placeholder 16">
            <a:extLst>
              <a:ext uri="{FF2B5EF4-FFF2-40B4-BE49-F238E27FC236}">
                <a16:creationId xmlns:a16="http://schemas.microsoft.com/office/drawing/2014/main" id="{668DDA1D-0580-7141-816E-AE9C4521325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50181" y="3272009"/>
            <a:ext cx="3037840" cy="1872867"/>
          </a:xfrm>
        </p:spPr>
        <p:txBody>
          <a:bodyPr anchor="t">
            <a:noAutofit/>
          </a:bodyPr>
          <a:lstStyle>
            <a:lvl1pPr marL="0" indent="0" algn="ctr">
              <a:buFontTx/>
              <a:buNone/>
              <a:defRPr sz="1800" cap="none" baseline="0">
                <a:solidFill>
                  <a:schemeClr val="bg1"/>
                </a:solidFill>
              </a:defRPr>
            </a:lvl1pPr>
            <a:lvl2pPr marL="487695" indent="0" algn="ctr">
              <a:buFontTx/>
              <a:buNone/>
              <a:defRPr cap="all" baseline="0"/>
            </a:lvl2pPr>
            <a:lvl3pPr marL="780312" indent="0" algn="ctr">
              <a:buFontTx/>
              <a:buNone/>
              <a:defRPr cap="all" baseline="0"/>
            </a:lvl3pPr>
            <a:lvl4pPr marL="1072930" indent="0" algn="ctr">
              <a:buFontTx/>
              <a:buNone/>
              <a:defRPr cap="all" baseline="0"/>
            </a:lvl4pPr>
            <a:lvl5pPr marL="1365547" indent="0" algn="ctr">
              <a:buFontTx/>
              <a:buNone/>
              <a:defRPr cap="all" baseline="0"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Vestibulum </a:t>
            </a:r>
            <a:r>
              <a:rPr lang="en-US" dirty="0" err="1"/>
              <a:t>dignissim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maximus </a:t>
            </a:r>
            <a:r>
              <a:rPr lang="en-US" dirty="0" err="1"/>
              <a:t>imperdiet</a:t>
            </a:r>
            <a:r>
              <a:rPr lang="en-US" dirty="0"/>
              <a:t>.</a:t>
            </a:r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id="{58E2189B-25DA-9043-9A2F-C082E14C8CD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04742" y="3272009"/>
            <a:ext cx="3037840" cy="1872867"/>
          </a:xfrm>
        </p:spPr>
        <p:txBody>
          <a:bodyPr anchor="t">
            <a:noAutofit/>
          </a:bodyPr>
          <a:lstStyle>
            <a:lvl1pPr marL="0" indent="0" algn="ctr">
              <a:buFontTx/>
              <a:buNone/>
              <a:defRPr sz="1800" cap="none" baseline="0">
                <a:solidFill>
                  <a:schemeClr val="bg1"/>
                </a:solidFill>
              </a:defRPr>
            </a:lvl1pPr>
            <a:lvl2pPr marL="487695" indent="0" algn="ctr">
              <a:buFontTx/>
              <a:buNone/>
              <a:defRPr cap="all" baseline="0"/>
            </a:lvl2pPr>
            <a:lvl3pPr marL="780312" indent="0" algn="ctr">
              <a:buFontTx/>
              <a:buNone/>
              <a:defRPr cap="all" baseline="0"/>
            </a:lvl3pPr>
            <a:lvl4pPr marL="1072930" indent="0" algn="ctr">
              <a:buFontTx/>
              <a:buNone/>
              <a:defRPr cap="all" baseline="0"/>
            </a:lvl4pPr>
            <a:lvl5pPr marL="1365547" indent="0" algn="ctr">
              <a:buFontTx/>
              <a:buNone/>
              <a:defRPr cap="all" baseline="0"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Vestibulum </a:t>
            </a:r>
            <a:r>
              <a:rPr lang="en-US" dirty="0" err="1"/>
              <a:t>dignissim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maximus </a:t>
            </a:r>
            <a:r>
              <a:rPr lang="en-US" dirty="0" err="1"/>
              <a:t>imperdiet</a:t>
            </a:r>
            <a:r>
              <a:rPr lang="en-US" dirty="0"/>
              <a:t>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6BFC8DF0-B930-8D40-A624-068AC67ADE9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996312" y="3272009"/>
            <a:ext cx="3037840" cy="1872867"/>
          </a:xfrm>
        </p:spPr>
        <p:txBody>
          <a:bodyPr anchor="t">
            <a:noAutofit/>
          </a:bodyPr>
          <a:lstStyle>
            <a:lvl1pPr marL="0" indent="0" algn="ctr">
              <a:buFontTx/>
              <a:buNone/>
              <a:defRPr sz="1800" cap="none" baseline="0">
                <a:solidFill>
                  <a:schemeClr val="bg1"/>
                </a:solidFill>
              </a:defRPr>
            </a:lvl1pPr>
            <a:lvl2pPr marL="487695" indent="0" algn="ctr">
              <a:buFontTx/>
              <a:buNone/>
              <a:defRPr cap="all" baseline="0"/>
            </a:lvl2pPr>
            <a:lvl3pPr marL="780312" indent="0" algn="ctr">
              <a:buFontTx/>
              <a:buNone/>
              <a:defRPr cap="all" baseline="0"/>
            </a:lvl3pPr>
            <a:lvl4pPr marL="1072930" indent="0" algn="ctr">
              <a:buFontTx/>
              <a:buNone/>
              <a:defRPr cap="all" baseline="0"/>
            </a:lvl4pPr>
            <a:lvl5pPr marL="1365547" indent="0" algn="ctr">
              <a:buFontTx/>
              <a:buNone/>
              <a:defRPr cap="all" baseline="0"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Vestibulum </a:t>
            </a:r>
            <a:r>
              <a:rPr lang="en-US" dirty="0" err="1"/>
              <a:t>dignissim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maximus </a:t>
            </a:r>
            <a:r>
              <a:rPr lang="en-US" dirty="0" err="1"/>
              <a:t>imperdiet</a:t>
            </a:r>
            <a:r>
              <a:rPr lang="en-US" dirty="0"/>
              <a:t>.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9859E23A-CA95-BA49-93A8-7624D2D7F44E}"/>
              </a:ext>
            </a:extLst>
          </p:cNvPr>
          <p:cNvSpPr/>
          <p:nvPr userDrawn="1"/>
        </p:nvSpPr>
        <p:spPr>
          <a:xfrm>
            <a:off x="1237863" y="2239085"/>
            <a:ext cx="3378678" cy="3169930"/>
          </a:xfrm>
          <a:prstGeom prst="roundRect">
            <a:avLst>
              <a:gd name="adj" fmla="val 1174"/>
            </a:avLst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E49C3D7A-1B42-5E4B-BED5-CCB370DC76C6}"/>
              </a:ext>
            </a:extLst>
          </p:cNvPr>
          <p:cNvSpPr/>
          <p:nvPr userDrawn="1"/>
        </p:nvSpPr>
        <p:spPr>
          <a:xfrm>
            <a:off x="4813061" y="2239083"/>
            <a:ext cx="3378678" cy="3169930"/>
          </a:xfrm>
          <a:prstGeom prst="roundRect">
            <a:avLst>
              <a:gd name="adj" fmla="val 1174"/>
            </a:avLst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3BE80250-6B83-BF48-BEDD-C08CCFF9D0EB}"/>
              </a:ext>
            </a:extLst>
          </p:cNvPr>
          <p:cNvSpPr/>
          <p:nvPr userDrawn="1"/>
        </p:nvSpPr>
        <p:spPr>
          <a:xfrm>
            <a:off x="8374990" y="2239084"/>
            <a:ext cx="3378678" cy="3169930"/>
          </a:xfrm>
          <a:prstGeom prst="roundRect">
            <a:avLst>
              <a:gd name="adj" fmla="val 1174"/>
            </a:avLst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ooter Placeholder 4">
            <a:extLst>
              <a:ext uri="{FF2B5EF4-FFF2-40B4-BE49-F238E27FC236}">
                <a16:creationId xmlns:a16="http://schemas.microsoft.com/office/drawing/2014/main" id="{ADA519FF-E537-7342-BA6D-95121F200947}"/>
              </a:ext>
            </a:extLst>
          </p:cNvPr>
          <p:cNvSpPr txBox="1">
            <a:spLocks/>
          </p:cNvSpPr>
          <p:nvPr userDrawn="1"/>
        </p:nvSpPr>
        <p:spPr>
          <a:xfrm>
            <a:off x="159605" y="6820195"/>
            <a:ext cx="3010077" cy="389467"/>
          </a:xfrm>
          <a:prstGeom prst="rect">
            <a:avLst/>
          </a:prstGeom>
        </p:spPr>
        <p:txBody>
          <a:bodyPr vert="horz" lIns="97536" tIns="48768" rIns="97536" bIns="48768" rtlCol="0" anchor="ctr"/>
          <a:lstStyle>
            <a:defPPr>
              <a:defRPr lang="en-US"/>
            </a:defPPr>
            <a:lvl1pPr marL="0" algn="l" defTabSz="1404518" rtl="0" eaLnBrk="1" latinLnBrk="0" hangingPunct="1">
              <a:defRPr sz="800" kern="1200">
                <a:solidFill>
                  <a:schemeClr val="bg1">
                    <a:lumMod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702259" algn="l" defTabSz="1404518" rtl="0" eaLnBrk="1" latinLnBrk="0" hangingPunct="1">
              <a:defRPr sz="2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04518" algn="l" defTabSz="1404518" rtl="0" eaLnBrk="1" latinLnBrk="0" hangingPunct="1">
              <a:defRPr sz="2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06778" algn="l" defTabSz="1404518" rtl="0" eaLnBrk="1" latinLnBrk="0" hangingPunct="1">
              <a:defRPr sz="2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09037" algn="l" defTabSz="1404518" rtl="0" eaLnBrk="1" latinLnBrk="0" hangingPunct="1">
              <a:defRPr sz="2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11296" algn="l" defTabSz="1404518" rtl="0" eaLnBrk="1" latinLnBrk="0" hangingPunct="1">
              <a:defRPr sz="2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13555" algn="l" defTabSz="1404518" rtl="0" eaLnBrk="1" latinLnBrk="0" hangingPunct="1">
              <a:defRPr sz="2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915814" algn="l" defTabSz="1404518" rtl="0" eaLnBrk="1" latinLnBrk="0" hangingPunct="1">
              <a:defRPr sz="2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618074" algn="l" defTabSz="1404518" rtl="0" eaLnBrk="1" latinLnBrk="0" hangingPunct="1">
              <a:defRPr sz="2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853" b="0" i="0" dirty="0">
                <a:solidFill>
                  <a:schemeClr val="bg2"/>
                </a:solidFill>
                <a:latin typeface="Avenir Next LT Pro Light" panose="020B0403020202020204" pitchFamily="34" charset="77"/>
              </a:rPr>
              <a:t>© </a:t>
            </a:r>
            <a:r>
              <a:rPr lang="en-US" sz="853" b="0" i="0" dirty="0">
                <a:solidFill>
                  <a:schemeClr val="bg2"/>
                </a:solidFill>
                <a:latin typeface="Avenir Next LT Pro Light" panose="020B0403020202020204" pitchFamily="34" charset="77"/>
              </a:rPr>
              <a:t>Copyright 2020 Quest Analytics. All Rights Reserved.</a:t>
            </a:r>
          </a:p>
        </p:txBody>
      </p:sp>
      <p:sp>
        <p:nvSpPr>
          <p:cNvPr id="14" name="Text Placeholder 25">
            <a:extLst>
              <a:ext uri="{FF2B5EF4-FFF2-40B4-BE49-F238E27FC236}">
                <a16:creationId xmlns:a16="http://schemas.microsoft.com/office/drawing/2014/main" id="{D7D06B8F-A547-0946-ACFD-4747975F585A}"/>
              </a:ext>
            </a:extLst>
          </p:cNvPr>
          <p:cNvSpPr txBox="1">
            <a:spLocks/>
          </p:cNvSpPr>
          <p:nvPr userDrawn="1"/>
        </p:nvSpPr>
        <p:spPr>
          <a:xfrm>
            <a:off x="11684723" y="6883026"/>
            <a:ext cx="1146048" cy="382919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/>
              <a:buNone/>
              <a:defRPr sz="2800" b="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2pPr>
            <a:lvl3pPr marL="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charset="0"/>
              <a:buNone/>
              <a:defRPr sz="2800" b="1" i="0" kern="1200">
                <a:solidFill>
                  <a:schemeClr val="accent2">
                    <a:lumMod val="75000"/>
                  </a:schemeClr>
                </a:solidFill>
                <a:latin typeface="Century Gothic" charset="0"/>
                <a:ea typeface="Century Gothic" charset="0"/>
                <a:cs typeface="Century Gothic" charset="0"/>
              </a:defRPr>
            </a:lvl3pPr>
            <a:lvl4pPr marL="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charset="0"/>
              <a:buNone/>
              <a:defRPr sz="2800" b="1" i="0" kern="1200">
                <a:solidFill>
                  <a:schemeClr val="tx1">
                    <a:lumMod val="60000"/>
                    <a:lumOff val="40000"/>
                  </a:schemeClr>
                </a:solidFill>
                <a:latin typeface="Century Gothic" charset="0"/>
                <a:ea typeface="Century Gothic" charset="0"/>
                <a:cs typeface="Century Gothic" charset="0"/>
              </a:defRPr>
            </a:lvl4pPr>
            <a:lvl5pPr marL="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charset="0"/>
              <a:buNone/>
              <a:defRPr sz="28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fontAlgn="auto">
              <a:spcAft>
                <a:spcPts val="0"/>
              </a:spcAft>
              <a:defRPr/>
            </a:pPr>
            <a:fld id="{053B1222-81AA-4543-88B1-5A41C633338E}" type="slidenum">
              <a:rPr lang="en-US" sz="800" b="0" i="0" smtClean="0">
                <a:solidFill>
                  <a:schemeClr val="bg1"/>
                </a:solidFill>
                <a:latin typeface="Century Gothic" panose="020B0502020202020204" pitchFamily="34" charset="0"/>
                <a:ea typeface="Century Gothic" charset="0"/>
                <a:cs typeface="Century Gothic" charset="0"/>
              </a:rPr>
              <a:pPr algn="r" fontAlgn="auto">
                <a:spcAft>
                  <a:spcPts val="0"/>
                </a:spcAft>
                <a:defRPr/>
              </a:pPr>
              <a:t>‹#›</a:t>
            </a:fld>
            <a:endParaRPr lang="en-US" sz="800" b="0" i="0" dirty="0">
              <a:solidFill>
                <a:schemeClr val="bg1"/>
              </a:solidFill>
              <a:latin typeface="Century Gothic" panose="020B0502020202020204" pitchFamily="34" charset="0"/>
              <a:ea typeface="Century Gothic" charset="0"/>
              <a:cs typeface="Century Gothic" charset="0"/>
            </a:endParaRPr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id="{8ECF959E-3A5D-EB46-AB46-1DC3A79038A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550181" y="2449425"/>
            <a:ext cx="3037840" cy="822584"/>
          </a:xfrm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800" b="0" i="0" cap="all" baseline="0">
                <a:solidFill>
                  <a:schemeClr val="accent2"/>
                </a:solidFill>
                <a:latin typeface="Century Gothic" panose="020B0502020202020204" pitchFamily="34" charset="0"/>
              </a:defRPr>
            </a:lvl1pPr>
            <a:lvl2pPr marL="487695" indent="0" algn="ctr">
              <a:buFontTx/>
              <a:buNone/>
              <a:defRPr cap="all" baseline="0"/>
            </a:lvl2pPr>
            <a:lvl3pPr marL="780312" indent="0" algn="ctr">
              <a:buFontTx/>
              <a:buNone/>
              <a:defRPr cap="all" baseline="0"/>
            </a:lvl3pPr>
            <a:lvl4pPr marL="1072930" indent="0" algn="ctr">
              <a:buFontTx/>
              <a:buNone/>
              <a:defRPr cap="all" baseline="0"/>
            </a:lvl4pPr>
            <a:lvl5pPr marL="1365547" indent="0" algn="ctr">
              <a:buFontTx/>
              <a:buNone/>
              <a:defRPr cap="all" baseline="0"/>
            </a:lvl5pPr>
          </a:lstStyle>
          <a:p>
            <a:pPr lvl="0"/>
            <a:r>
              <a:rPr lang="en-US" dirty="0"/>
              <a:t>Box 3 title</a:t>
            </a:r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id="{ABCCE7D9-C419-944F-8254-67138CEA711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04742" y="2449425"/>
            <a:ext cx="3037840" cy="822584"/>
          </a:xfrm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800" b="0" i="0" cap="all" baseline="0">
                <a:solidFill>
                  <a:schemeClr val="accent2"/>
                </a:solidFill>
                <a:latin typeface="Century Gothic" panose="020B0502020202020204" pitchFamily="34" charset="0"/>
              </a:defRPr>
            </a:lvl1pPr>
            <a:lvl2pPr marL="487695" indent="0" algn="ctr">
              <a:buFontTx/>
              <a:buNone/>
              <a:defRPr cap="all" baseline="0"/>
            </a:lvl2pPr>
            <a:lvl3pPr marL="780312" indent="0" algn="ctr">
              <a:buFontTx/>
              <a:buNone/>
              <a:defRPr cap="all" baseline="0"/>
            </a:lvl3pPr>
            <a:lvl4pPr marL="1072930" indent="0" algn="ctr">
              <a:buFontTx/>
              <a:buNone/>
              <a:defRPr cap="all" baseline="0"/>
            </a:lvl4pPr>
            <a:lvl5pPr marL="1365547" indent="0" algn="ctr">
              <a:buFontTx/>
              <a:buNone/>
              <a:defRPr cap="all" baseline="0"/>
            </a:lvl5pPr>
          </a:lstStyle>
          <a:p>
            <a:pPr lvl="0"/>
            <a:r>
              <a:rPr lang="en-US" dirty="0"/>
              <a:t>Box 1 title</a:t>
            </a:r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id="{9F12E57B-9B71-5D42-A7EF-68D36FDD1EB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07198" y="2449425"/>
            <a:ext cx="3037840" cy="822584"/>
          </a:xfrm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800" b="0" i="0" cap="all" baseline="0">
                <a:solidFill>
                  <a:schemeClr val="accent2"/>
                </a:solidFill>
                <a:latin typeface="Century Gothic" panose="020B0502020202020204" pitchFamily="34" charset="0"/>
              </a:defRPr>
            </a:lvl1pPr>
            <a:lvl2pPr marL="487695" indent="0" algn="ctr">
              <a:buFontTx/>
              <a:buNone/>
              <a:defRPr cap="all" baseline="0"/>
            </a:lvl2pPr>
            <a:lvl3pPr marL="780312" indent="0" algn="ctr">
              <a:buFontTx/>
              <a:buNone/>
              <a:defRPr cap="all" baseline="0"/>
            </a:lvl3pPr>
            <a:lvl4pPr marL="1072930" indent="0" algn="ctr">
              <a:buFontTx/>
              <a:buNone/>
              <a:defRPr cap="all" baseline="0"/>
            </a:lvl4pPr>
            <a:lvl5pPr marL="1365547" indent="0" algn="ctr">
              <a:buFontTx/>
              <a:buNone/>
              <a:defRPr cap="all" baseline="0"/>
            </a:lvl5pPr>
          </a:lstStyle>
          <a:p>
            <a:pPr lvl="0"/>
            <a:r>
              <a:rPr lang="en-US" dirty="0"/>
              <a:t>Box 2 title</a:t>
            </a:r>
          </a:p>
        </p:txBody>
      </p:sp>
    </p:spTree>
    <p:extLst>
      <p:ext uri="{BB962C8B-B14F-4D97-AF65-F5344CB8AC3E}">
        <p14:creationId xmlns:p14="http://schemas.microsoft.com/office/powerpoint/2010/main" val="118367227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Box Slide">
    <p:bg>
      <p:bgPr>
        <a:gradFill>
          <a:gsLst>
            <a:gs pos="5000">
              <a:srgbClr val="1F2836"/>
            </a:gs>
            <a:gs pos="51000">
              <a:srgbClr val="182F4F"/>
            </a:gs>
            <a:gs pos="93000">
              <a:srgbClr val="1F2836"/>
            </a:gs>
          </a:gsLst>
          <a:path path="circle">
            <a:fillToRect l="50000" t="130000" r="50000" b="-3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raphic 22">
            <a:extLst>
              <a:ext uri="{FF2B5EF4-FFF2-40B4-BE49-F238E27FC236}">
                <a16:creationId xmlns:a16="http://schemas.microsoft.com/office/drawing/2014/main" id="{72AAA6CF-2BA2-E840-9F50-95EB3E64D53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6836" t="23347" b="12368"/>
          <a:stretch/>
        </p:blipFill>
        <p:spPr>
          <a:xfrm>
            <a:off x="0" y="0"/>
            <a:ext cx="3724506" cy="7315200"/>
          </a:xfrm>
          <a:prstGeom prst="rect">
            <a:avLst/>
          </a:prstGeom>
        </p:spPr>
      </p:pic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9859E23A-CA95-BA49-93A8-7624D2D7F44E}"/>
              </a:ext>
            </a:extLst>
          </p:cNvPr>
          <p:cNvSpPr/>
          <p:nvPr userDrawn="1"/>
        </p:nvSpPr>
        <p:spPr>
          <a:xfrm>
            <a:off x="1357935" y="1517881"/>
            <a:ext cx="5029200" cy="2430445"/>
          </a:xfrm>
          <a:prstGeom prst="roundRect">
            <a:avLst>
              <a:gd name="adj" fmla="val 1174"/>
            </a:avLst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E49C3D7A-1B42-5E4B-BED5-CCB370DC76C6}"/>
              </a:ext>
            </a:extLst>
          </p:cNvPr>
          <p:cNvSpPr/>
          <p:nvPr userDrawn="1"/>
        </p:nvSpPr>
        <p:spPr>
          <a:xfrm>
            <a:off x="6622472" y="1517881"/>
            <a:ext cx="5029200" cy="2430445"/>
          </a:xfrm>
          <a:prstGeom prst="roundRect">
            <a:avLst>
              <a:gd name="adj" fmla="val 1174"/>
            </a:avLst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3161A0EA-F2C2-804D-B61C-17723D6E340A}"/>
              </a:ext>
            </a:extLst>
          </p:cNvPr>
          <p:cNvSpPr/>
          <p:nvPr userDrawn="1"/>
        </p:nvSpPr>
        <p:spPr>
          <a:xfrm>
            <a:off x="1357935" y="4146626"/>
            <a:ext cx="5029200" cy="2430445"/>
          </a:xfrm>
          <a:prstGeom prst="roundRect">
            <a:avLst>
              <a:gd name="adj" fmla="val 1174"/>
            </a:avLst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11EC9E98-D4EE-2146-B4FF-613543848011}"/>
              </a:ext>
            </a:extLst>
          </p:cNvPr>
          <p:cNvSpPr/>
          <p:nvPr userDrawn="1"/>
        </p:nvSpPr>
        <p:spPr>
          <a:xfrm>
            <a:off x="6622472" y="4146624"/>
            <a:ext cx="5029200" cy="2430445"/>
          </a:xfrm>
          <a:prstGeom prst="roundRect">
            <a:avLst>
              <a:gd name="adj" fmla="val 1174"/>
            </a:avLst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A767BA-9F9A-43CF-BC9A-F2B57C51DC2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25850" y="538554"/>
            <a:ext cx="11553100" cy="673374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3200" b="0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Insert Headline</a:t>
            </a:r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id="{58E2189B-25DA-9043-9A2F-C082E14C8CD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358066" y="2474522"/>
            <a:ext cx="5029200" cy="1153919"/>
          </a:xfrm>
        </p:spPr>
        <p:txBody>
          <a:bodyPr anchor="t">
            <a:noAutofit/>
          </a:bodyPr>
          <a:lstStyle>
            <a:lvl1pPr marL="0" indent="0" algn="ctr">
              <a:buFontTx/>
              <a:buNone/>
              <a:defRPr sz="1800" cap="none" baseline="0">
                <a:solidFill>
                  <a:schemeClr val="bg1"/>
                </a:solidFill>
              </a:defRPr>
            </a:lvl1pPr>
            <a:lvl2pPr marL="487695" indent="0" algn="ctr">
              <a:buFontTx/>
              <a:buNone/>
              <a:defRPr cap="all" baseline="0"/>
            </a:lvl2pPr>
            <a:lvl3pPr marL="780312" indent="0" algn="ctr">
              <a:buFontTx/>
              <a:buNone/>
              <a:defRPr cap="all" baseline="0"/>
            </a:lvl3pPr>
            <a:lvl4pPr marL="1072930" indent="0" algn="ctr">
              <a:buFontTx/>
              <a:buNone/>
              <a:defRPr cap="all" baseline="0"/>
            </a:lvl4pPr>
            <a:lvl5pPr marL="1365547" indent="0" algn="ctr">
              <a:buFontTx/>
              <a:buNone/>
              <a:defRPr cap="all" baseline="0"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Vestibulum </a:t>
            </a:r>
            <a:r>
              <a:rPr lang="en-US" dirty="0" err="1"/>
              <a:t>dignissim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maximus </a:t>
            </a:r>
            <a:r>
              <a:rPr lang="en-US" dirty="0" err="1"/>
              <a:t>imperdiet</a:t>
            </a:r>
            <a:r>
              <a:rPr lang="en-US" dirty="0"/>
              <a:t>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6BFC8DF0-B930-8D40-A624-068AC67ADE9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628685" y="2474522"/>
            <a:ext cx="5018050" cy="1123989"/>
          </a:xfrm>
        </p:spPr>
        <p:txBody>
          <a:bodyPr anchor="t">
            <a:noAutofit/>
          </a:bodyPr>
          <a:lstStyle>
            <a:lvl1pPr marL="0" indent="0" algn="ctr">
              <a:buFontTx/>
              <a:buNone/>
              <a:defRPr sz="1800" cap="none" baseline="0">
                <a:solidFill>
                  <a:schemeClr val="bg1"/>
                </a:solidFill>
              </a:defRPr>
            </a:lvl1pPr>
            <a:lvl2pPr marL="487695" indent="0" algn="ctr">
              <a:buFontTx/>
              <a:buNone/>
              <a:defRPr cap="all" baseline="0"/>
            </a:lvl2pPr>
            <a:lvl3pPr marL="780312" indent="0" algn="ctr">
              <a:buFontTx/>
              <a:buNone/>
              <a:defRPr cap="all" baseline="0"/>
            </a:lvl3pPr>
            <a:lvl4pPr marL="1072930" indent="0" algn="ctr">
              <a:buFontTx/>
              <a:buNone/>
              <a:defRPr cap="all" baseline="0"/>
            </a:lvl4pPr>
            <a:lvl5pPr marL="1365547" indent="0" algn="ctr">
              <a:buFontTx/>
              <a:buNone/>
              <a:defRPr cap="all" baseline="0"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Vestibulum </a:t>
            </a:r>
            <a:r>
              <a:rPr lang="en-US" dirty="0" err="1"/>
              <a:t>dignissim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maximus </a:t>
            </a:r>
            <a:r>
              <a:rPr lang="en-US" dirty="0" err="1"/>
              <a:t>imperdiet</a:t>
            </a:r>
            <a:r>
              <a:rPr lang="en-US" dirty="0"/>
              <a:t>.</a:t>
            </a:r>
          </a:p>
        </p:txBody>
      </p:sp>
      <p:sp>
        <p:nvSpPr>
          <p:cNvPr id="39" name="Footer Placeholder 4">
            <a:extLst>
              <a:ext uri="{FF2B5EF4-FFF2-40B4-BE49-F238E27FC236}">
                <a16:creationId xmlns:a16="http://schemas.microsoft.com/office/drawing/2014/main" id="{ADA519FF-E537-7342-BA6D-95121F200947}"/>
              </a:ext>
            </a:extLst>
          </p:cNvPr>
          <p:cNvSpPr txBox="1">
            <a:spLocks/>
          </p:cNvSpPr>
          <p:nvPr userDrawn="1"/>
        </p:nvSpPr>
        <p:spPr>
          <a:xfrm>
            <a:off x="159605" y="6820195"/>
            <a:ext cx="3010077" cy="389467"/>
          </a:xfrm>
          <a:prstGeom prst="rect">
            <a:avLst/>
          </a:prstGeom>
        </p:spPr>
        <p:txBody>
          <a:bodyPr vert="horz" lIns="97536" tIns="48768" rIns="97536" bIns="48768" rtlCol="0" anchor="ctr"/>
          <a:lstStyle>
            <a:defPPr>
              <a:defRPr lang="en-US"/>
            </a:defPPr>
            <a:lvl1pPr marL="0" algn="l" defTabSz="1404518" rtl="0" eaLnBrk="1" latinLnBrk="0" hangingPunct="1">
              <a:defRPr sz="800" kern="1200">
                <a:solidFill>
                  <a:schemeClr val="bg1">
                    <a:lumMod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702259" algn="l" defTabSz="1404518" rtl="0" eaLnBrk="1" latinLnBrk="0" hangingPunct="1">
              <a:defRPr sz="2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04518" algn="l" defTabSz="1404518" rtl="0" eaLnBrk="1" latinLnBrk="0" hangingPunct="1">
              <a:defRPr sz="2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06778" algn="l" defTabSz="1404518" rtl="0" eaLnBrk="1" latinLnBrk="0" hangingPunct="1">
              <a:defRPr sz="2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09037" algn="l" defTabSz="1404518" rtl="0" eaLnBrk="1" latinLnBrk="0" hangingPunct="1">
              <a:defRPr sz="2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11296" algn="l" defTabSz="1404518" rtl="0" eaLnBrk="1" latinLnBrk="0" hangingPunct="1">
              <a:defRPr sz="2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13555" algn="l" defTabSz="1404518" rtl="0" eaLnBrk="1" latinLnBrk="0" hangingPunct="1">
              <a:defRPr sz="2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915814" algn="l" defTabSz="1404518" rtl="0" eaLnBrk="1" latinLnBrk="0" hangingPunct="1">
              <a:defRPr sz="2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618074" algn="l" defTabSz="1404518" rtl="0" eaLnBrk="1" latinLnBrk="0" hangingPunct="1">
              <a:defRPr sz="2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853" b="0" i="0" dirty="0">
                <a:solidFill>
                  <a:schemeClr val="bg2"/>
                </a:solidFill>
                <a:latin typeface="Avenir Next LT Pro Light" panose="020B0403020202020204" pitchFamily="34" charset="77"/>
              </a:rPr>
              <a:t>© </a:t>
            </a:r>
            <a:r>
              <a:rPr lang="en-US" sz="853" b="0" i="0" dirty="0">
                <a:solidFill>
                  <a:schemeClr val="bg2"/>
                </a:solidFill>
                <a:latin typeface="Avenir Next LT Pro Light" panose="020B0403020202020204" pitchFamily="34" charset="77"/>
              </a:rPr>
              <a:t>Copyright 2020 Quest Analytics. All Rights Reserved.</a:t>
            </a:r>
          </a:p>
        </p:txBody>
      </p:sp>
      <p:sp>
        <p:nvSpPr>
          <p:cNvPr id="14" name="Text Placeholder 25">
            <a:extLst>
              <a:ext uri="{FF2B5EF4-FFF2-40B4-BE49-F238E27FC236}">
                <a16:creationId xmlns:a16="http://schemas.microsoft.com/office/drawing/2014/main" id="{D7D06B8F-A547-0946-ACFD-4747975F585A}"/>
              </a:ext>
            </a:extLst>
          </p:cNvPr>
          <p:cNvSpPr txBox="1">
            <a:spLocks/>
          </p:cNvSpPr>
          <p:nvPr userDrawn="1"/>
        </p:nvSpPr>
        <p:spPr>
          <a:xfrm>
            <a:off x="11684723" y="6883026"/>
            <a:ext cx="1146048" cy="382919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/>
              <a:buNone/>
              <a:defRPr sz="2800" b="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2pPr>
            <a:lvl3pPr marL="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charset="0"/>
              <a:buNone/>
              <a:defRPr sz="2800" b="1" i="0" kern="1200">
                <a:solidFill>
                  <a:schemeClr val="accent2">
                    <a:lumMod val="75000"/>
                  </a:schemeClr>
                </a:solidFill>
                <a:latin typeface="Century Gothic" charset="0"/>
                <a:ea typeface="Century Gothic" charset="0"/>
                <a:cs typeface="Century Gothic" charset="0"/>
              </a:defRPr>
            </a:lvl3pPr>
            <a:lvl4pPr marL="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charset="0"/>
              <a:buNone/>
              <a:defRPr sz="2800" b="1" i="0" kern="1200">
                <a:solidFill>
                  <a:schemeClr val="tx1">
                    <a:lumMod val="60000"/>
                    <a:lumOff val="40000"/>
                  </a:schemeClr>
                </a:solidFill>
                <a:latin typeface="Century Gothic" charset="0"/>
                <a:ea typeface="Century Gothic" charset="0"/>
                <a:cs typeface="Century Gothic" charset="0"/>
              </a:defRPr>
            </a:lvl4pPr>
            <a:lvl5pPr marL="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charset="0"/>
              <a:buNone/>
              <a:defRPr sz="28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fontAlgn="auto">
              <a:spcAft>
                <a:spcPts val="0"/>
              </a:spcAft>
              <a:defRPr/>
            </a:pPr>
            <a:fld id="{053B1222-81AA-4543-88B1-5A41C633338E}" type="slidenum">
              <a:rPr lang="en-US" sz="800" b="0" i="0" smtClean="0">
                <a:solidFill>
                  <a:schemeClr val="bg1"/>
                </a:solidFill>
                <a:latin typeface="Century Gothic" panose="020B0502020202020204" pitchFamily="34" charset="0"/>
                <a:ea typeface="Century Gothic" charset="0"/>
                <a:cs typeface="Century Gothic" charset="0"/>
              </a:rPr>
              <a:pPr algn="r" fontAlgn="auto">
                <a:spcAft>
                  <a:spcPts val="0"/>
                </a:spcAft>
                <a:defRPr/>
              </a:pPr>
              <a:t>‹#›</a:t>
            </a:fld>
            <a:endParaRPr lang="en-US" sz="800" b="0" i="0" dirty="0">
              <a:solidFill>
                <a:schemeClr val="bg1"/>
              </a:solidFill>
              <a:latin typeface="Century Gothic" panose="020B0502020202020204" pitchFamily="34" charset="0"/>
              <a:ea typeface="Century Gothic" charset="0"/>
              <a:cs typeface="Century Gothic" charset="0"/>
            </a:endParaRPr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id="{ABCCE7D9-C419-944F-8254-67138CEA711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58066" y="1643639"/>
            <a:ext cx="5034006" cy="822584"/>
          </a:xfrm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800" b="0" i="0" cap="all" baseline="0">
                <a:solidFill>
                  <a:schemeClr val="accent2"/>
                </a:solidFill>
                <a:latin typeface="Century Gothic" panose="020B0502020202020204" pitchFamily="34" charset="0"/>
              </a:defRPr>
            </a:lvl1pPr>
            <a:lvl2pPr marL="487695" indent="0" algn="ctr">
              <a:buFontTx/>
              <a:buNone/>
              <a:defRPr cap="all" baseline="0"/>
            </a:lvl2pPr>
            <a:lvl3pPr marL="780312" indent="0" algn="ctr">
              <a:buFontTx/>
              <a:buNone/>
              <a:defRPr cap="all" baseline="0"/>
            </a:lvl3pPr>
            <a:lvl4pPr marL="1072930" indent="0" algn="ctr">
              <a:buFontTx/>
              <a:buNone/>
              <a:defRPr cap="all" baseline="0"/>
            </a:lvl4pPr>
            <a:lvl5pPr marL="1365547" indent="0" algn="ctr">
              <a:buFontTx/>
              <a:buNone/>
              <a:defRPr cap="all" baseline="0"/>
            </a:lvl5pPr>
          </a:lstStyle>
          <a:p>
            <a:pPr lvl="0"/>
            <a:r>
              <a:rPr lang="en-US" dirty="0"/>
              <a:t>Box 1 title</a:t>
            </a:r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id="{9F12E57B-9B71-5D42-A7EF-68D36FDD1EB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628684" y="1643639"/>
            <a:ext cx="5018052" cy="822584"/>
          </a:xfrm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800" b="0" i="0" cap="all" baseline="0">
                <a:solidFill>
                  <a:schemeClr val="accent2"/>
                </a:solidFill>
                <a:latin typeface="Century Gothic" panose="020B0502020202020204" pitchFamily="34" charset="0"/>
              </a:defRPr>
            </a:lvl1pPr>
            <a:lvl2pPr marL="487695" indent="0" algn="ctr">
              <a:buFontTx/>
              <a:buNone/>
              <a:defRPr cap="all" baseline="0"/>
            </a:lvl2pPr>
            <a:lvl3pPr marL="780312" indent="0" algn="ctr">
              <a:buFontTx/>
              <a:buNone/>
              <a:defRPr cap="all" baseline="0"/>
            </a:lvl3pPr>
            <a:lvl4pPr marL="1072930" indent="0" algn="ctr">
              <a:buFontTx/>
              <a:buNone/>
              <a:defRPr cap="all" baseline="0"/>
            </a:lvl4pPr>
            <a:lvl5pPr marL="1365547" indent="0" algn="ctr">
              <a:buFontTx/>
              <a:buNone/>
              <a:defRPr cap="all" baseline="0"/>
            </a:lvl5pPr>
          </a:lstStyle>
          <a:p>
            <a:pPr lvl="0"/>
            <a:r>
              <a:rPr lang="en-US" dirty="0"/>
              <a:t>Box 2 title</a:t>
            </a:r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id="{88794472-F2D8-174A-A6B9-6E8D9B987BC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358066" y="5059667"/>
            <a:ext cx="5029200" cy="1153919"/>
          </a:xfrm>
        </p:spPr>
        <p:txBody>
          <a:bodyPr anchor="t">
            <a:noAutofit/>
          </a:bodyPr>
          <a:lstStyle>
            <a:lvl1pPr marL="0" indent="0" algn="ctr">
              <a:buFontTx/>
              <a:buNone/>
              <a:defRPr sz="1800" cap="none" baseline="0">
                <a:solidFill>
                  <a:schemeClr val="bg1"/>
                </a:solidFill>
              </a:defRPr>
            </a:lvl1pPr>
            <a:lvl2pPr marL="487695" indent="0" algn="ctr">
              <a:buFontTx/>
              <a:buNone/>
              <a:defRPr cap="all" baseline="0"/>
            </a:lvl2pPr>
            <a:lvl3pPr marL="780312" indent="0" algn="ctr">
              <a:buFontTx/>
              <a:buNone/>
              <a:defRPr cap="all" baseline="0"/>
            </a:lvl3pPr>
            <a:lvl4pPr marL="1072930" indent="0" algn="ctr">
              <a:buFontTx/>
              <a:buNone/>
              <a:defRPr cap="all" baseline="0"/>
            </a:lvl4pPr>
            <a:lvl5pPr marL="1365547" indent="0" algn="ctr">
              <a:buFontTx/>
              <a:buNone/>
              <a:defRPr cap="all" baseline="0"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Vestibulum </a:t>
            </a:r>
            <a:r>
              <a:rPr lang="en-US" dirty="0" err="1"/>
              <a:t>dignissim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maximus </a:t>
            </a:r>
            <a:r>
              <a:rPr lang="en-US" dirty="0" err="1"/>
              <a:t>imperdiet</a:t>
            </a:r>
            <a:r>
              <a:rPr lang="en-US" dirty="0"/>
              <a:t>.</a:t>
            </a:r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id="{83DFDDD2-26CB-C348-879C-4A1212F94CA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28684" y="5059667"/>
            <a:ext cx="5029201" cy="1123989"/>
          </a:xfrm>
        </p:spPr>
        <p:txBody>
          <a:bodyPr anchor="t">
            <a:noAutofit/>
          </a:bodyPr>
          <a:lstStyle>
            <a:lvl1pPr marL="0" indent="0" algn="ctr">
              <a:buFontTx/>
              <a:buNone/>
              <a:defRPr sz="1800" cap="none" baseline="0">
                <a:solidFill>
                  <a:schemeClr val="bg1"/>
                </a:solidFill>
              </a:defRPr>
            </a:lvl1pPr>
            <a:lvl2pPr marL="487695" indent="0" algn="ctr">
              <a:buFontTx/>
              <a:buNone/>
              <a:defRPr cap="all" baseline="0"/>
            </a:lvl2pPr>
            <a:lvl3pPr marL="780312" indent="0" algn="ctr">
              <a:buFontTx/>
              <a:buNone/>
              <a:defRPr cap="all" baseline="0"/>
            </a:lvl3pPr>
            <a:lvl4pPr marL="1072930" indent="0" algn="ctr">
              <a:buFontTx/>
              <a:buNone/>
              <a:defRPr cap="all" baseline="0"/>
            </a:lvl4pPr>
            <a:lvl5pPr marL="1365547" indent="0" algn="ctr">
              <a:buFontTx/>
              <a:buNone/>
              <a:defRPr cap="all" baseline="0"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Vestibulum </a:t>
            </a:r>
            <a:r>
              <a:rPr lang="en-US" dirty="0" err="1"/>
              <a:t>dignissim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maximus </a:t>
            </a:r>
            <a:r>
              <a:rPr lang="en-US" dirty="0" err="1"/>
              <a:t>imperdiet</a:t>
            </a:r>
            <a:r>
              <a:rPr lang="en-US" dirty="0"/>
              <a:t>.</a:t>
            </a:r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id="{DF4D0E28-E3E9-2441-90CD-2C869D05F33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358066" y="4226066"/>
            <a:ext cx="5034006" cy="822584"/>
          </a:xfrm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800" b="0" i="0" cap="all" baseline="0">
                <a:solidFill>
                  <a:schemeClr val="accent2"/>
                </a:solidFill>
                <a:latin typeface="Century Gothic" panose="020B0502020202020204" pitchFamily="34" charset="0"/>
              </a:defRPr>
            </a:lvl1pPr>
            <a:lvl2pPr marL="487695" indent="0" algn="ctr">
              <a:buFontTx/>
              <a:buNone/>
              <a:defRPr cap="all" baseline="0"/>
            </a:lvl2pPr>
            <a:lvl3pPr marL="780312" indent="0" algn="ctr">
              <a:buFontTx/>
              <a:buNone/>
              <a:defRPr cap="all" baseline="0"/>
            </a:lvl3pPr>
            <a:lvl4pPr marL="1072930" indent="0" algn="ctr">
              <a:buFontTx/>
              <a:buNone/>
              <a:defRPr cap="all" baseline="0"/>
            </a:lvl4pPr>
            <a:lvl5pPr marL="1365547" indent="0" algn="ctr">
              <a:buFontTx/>
              <a:buNone/>
              <a:defRPr cap="all" baseline="0"/>
            </a:lvl5pPr>
          </a:lstStyle>
          <a:p>
            <a:pPr lvl="0"/>
            <a:r>
              <a:rPr lang="en-US" dirty="0"/>
              <a:t>Box 3 title</a:t>
            </a:r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id="{37940A3D-6327-554C-8693-409AA662CA4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628684" y="4226066"/>
            <a:ext cx="5018052" cy="822584"/>
          </a:xfrm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800" b="0" i="0" cap="all" baseline="0">
                <a:solidFill>
                  <a:schemeClr val="accent2"/>
                </a:solidFill>
                <a:latin typeface="Century Gothic" panose="020B0502020202020204" pitchFamily="34" charset="0"/>
              </a:defRPr>
            </a:lvl1pPr>
            <a:lvl2pPr marL="487695" indent="0" algn="ctr">
              <a:buFontTx/>
              <a:buNone/>
              <a:defRPr cap="all" baseline="0"/>
            </a:lvl2pPr>
            <a:lvl3pPr marL="780312" indent="0" algn="ctr">
              <a:buFontTx/>
              <a:buNone/>
              <a:defRPr cap="all" baseline="0"/>
            </a:lvl3pPr>
            <a:lvl4pPr marL="1072930" indent="0" algn="ctr">
              <a:buFontTx/>
              <a:buNone/>
              <a:defRPr cap="all" baseline="0"/>
            </a:lvl4pPr>
            <a:lvl5pPr marL="1365547" indent="0" algn="ctr">
              <a:buFontTx/>
              <a:buNone/>
              <a:defRPr cap="all" baseline="0"/>
            </a:lvl5pPr>
          </a:lstStyle>
          <a:p>
            <a:pPr lvl="0"/>
            <a:r>
              <a:rPr lang="en-US" dirty="0"/>
              <a:t>Box 4 title</a:t>
            </a:r>
          </a:p>
        </p:txBody>
      </p:sp>
    </p:spTree>
    <p:extLst>
      <p:ext uri="{BB962C8B-B14F-4D97-AF65-F5344CB8AC3E}">
        <p14:creationId xmlns:p14="http://schemas.microsoft.com/office/powerpoint/2010/main" val="10841148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04" userDrawn="1">
          <p15:clr>
            <a:srgbClr val="FBAE40"/>
          </p15:clr>
        </p15:guide>
        <p15:guide id="2" pos="4096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-Box Slide">
    <p:bg>
      <p:bgPr>
        <a:gradFill>
          <a:gsLst>
            <a:gs pos="5000">
              <a:srgbClr val="1F2836"/>
            </a:gs>
            <a:gs pos="51000">
              <a:srgbClr val="182F4F"/>
            </a:gs>
            <a:gs pos="93000">
              <a:srgbClr val="1F2836"/>
            </a:gs>
          </a:gsLst>
          <a:path path="circle">
            <a:fillToRect l="50000" t="130000" r="50000" b="-3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raphic 22">
            <a:extLst>
              <a:ext uri="{FF2B5EF4-FFF2-40B4-BE49-F238E27FC236}">
                <a16:creationId xmlns:a16="http://schemas.microsoft.com/office/drawing/2014/main" id="{72AAA6CF-2BA2-E840-9F50-95EB3E64D53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6836" t="23347" b="12368"/>
          <a:stretch/>
        </p:blipFill>
        <p:spPr>
          <a:xfrm>
            <a:off x="0" y="0"/>
            <a:ext cx="3724506" cy="73152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A767BA-9F9A-43CF-BC9A-F2B57C51DC2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25850" y="538554"/>
            <a:ext cx="11553100" cy="673374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3200" b="0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Insert Headline</a:t>
            </a:r>
          </a:p>
        </p:txBody>
      </p:sp>
      <p:sp>
        <p:nvSpPr>
          <p:cNvPr id="39" name="Footer Placeholder 4">
            <a:extLst>
              <a:ext uri="{FF2B5EF4-FFF2-40B4-BE49-F238E27FC236}">
                <a16:creationId xmlns:a16="http://schemas.microsoft.com/office/drawing/2014/main" id="{ADA519FF-E537-7342-BA6D-95121F200947}"/>
              </a:ext>
            </a:extLst>
          </p:cNvPr>
          <p:cNvSpPr txBox="1">
            <a:spLocks/>
          </p:cNvSpPr>
          <p:nvPr userDrawn="1"/>
        </p:nvSpPr>
        <p:spPr>
          <a:xfrm>
            <a:off x="159605" y="6820195"/>
            <a:ext cx="3010077" cy="389467"/>
          </a:xfrm>
          <a:prstGeom prst="rect">
            <a:avLst/>
          </a:prstGeom>
        </p:spPr>
        <p:txBody>
          <a:bodyPr vert="horz" lIns="97536" tIns="48768" rIns="97536" bIns="48768" rtlCol="0" anchor="ctr"/>
          <a:lstStyle>
            <a:defPPr>
              <a:defRPr lang="en-US"/>
            </a:defPPr>
            <a:lvl1pPr marL="0" algn="l" defTabSz="1404518" rtl="0" eaLnBrk="1" latinLnBrk="0" hangingPunct="1">
              <a:defRPr sz="800" kern="1200">
                <a:solidFill>
                  <a:schemeClr val="bg1">
                    <a:lumMod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702259" algn="l" defTabSz="1404518" rtl="0" eaLnBrk="1" latinLnBrk="0" hangingPunct="1">
              <a:defRPr sz="2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04518" algn="l" defTabSz="1404518" rtl="0" eaLnBrk="1" latinLnBrk="0" hangingPunct="1">
              <a:defRPr sz="2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06778" algn="l" defTabSz="1404518" rtl="0" eaLnBrk="1" latinLnBrk="0" hangingPunct="1">
              <a:defRPr sz="2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09037" algn="l" defTabSz="1404518" rtl="0" eaLnBrk="1" latinLnBrk="0" hangingPunct="1">
              <a:defRPr sz="2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11296" algn="l" defTabSz="1404518" rtl="0" eaLnBrk="1" latinLnBrk="0" hangingPunct="1">
              <a:defRPr sz="2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13555" algn="l" defTabSz="1404518" rtl="0" eaLnBrk="1" latinLnBrk="0" hangingPunct="1">
              <a:defRPr sz="2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915814" algn="l" defTabSz="1404518" rtl="0" eaLnBrk="1" latinLnBrk="0" hangingPunct="1">
              <a:defRPr sz="2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618074" algn="l" defTabSz="1404518" rtl="0" eaLnBrk="1" latinLnBrk="0" hangingPunct="1">
              <a:defRPr sz="2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853" b="0" i="0" dirty="0">
                <a:solidFill>
                  <a:schemeClr val="bg2"/>
                </a:solidFill>
                <a:latin typeface="Avenir Next LT Pro Light" panose="020B0403020202020204" pitchFamily="34" charset="77"/>
              </a:rPr>
              <a:t>© </a:t>
            </a:r>
            <a:r>
              <a:rPr lang="en-US" sz="853" b="0" i="0" dirty="0">
                <a:solidFill>
                  <a:schemeClr val="bg2"/>
                </a:solidFill>
                <a:latin typeface="Avenir Next LT Pro Light" panose="020B0403020202020204" pitchFamily="34" charset="77"/>
              </a:rPr>
              <a:t>Copyright 2020 Quest Analytics. All Rights Reserved.</a:t>
            </a:r>
          </a:p>
        </p:txBody>
      </p:sp>
      <p:sp>
        <p:nvSpPr>
          <p:cNvPr id="14" name="Text Placeholder 25">
            <a:extLst>
              <a:ext uri="{FF2B5EF4-FFF2-40B4-BE49-F238E27FC236}">
                <a16:creationId xmlns:a16="http://schemas.microsoft.com/office/drawing/2014/main" id="{D7D06B8F-A547-0946-ACFD-4747975F585A}"/>
              </a:ext>
            </a:extLst>
          </p:cNvPr>
          <p:cNvSpPr txBox="1">
            <a:spLocks/>
          </p:cNvSpPr>
          <p:nvPr userDrawn="1"/>
        </p:nvSpPr>
        <p:spPr>
          <a:xfrm>
            <a:off x="11684723" y="6883026"/>
            <a:ext cx="1146048" cy="382919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/>
              <a:buNone/>
              <a:defRPr sz="2800" b="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2pPr>
            <a:lvl3pPr marL="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charset="0"/>
              <a:buNone/>
              <a:defRPr sz="2800" b="1" i="0" kern="1200">
                <a:solidFill>
                  <a:schemeClr val="accent2">
                    <a:lumMod val="75000"/>
                  </a:schemeClr>
                </a:solidFill>
                <a:latin typeface="Century Gothic" charset="0"/>
                <a:ea typeface="Century Gothic" charset="0"/>
                <a:cs typeface="Century Gothic" charset="0"/>
              </a:defRPr>
            </a:lvl3pPr>
            <a:lvl4pPr marL="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charset="0"/>
              <a:buNone/>
              <a:defRPr sz="2800" b="1" i="0" kern="1200">
                <a:solidFill>
                  <a:schemeClr val="tx1">
                    <a:lumMod val="60000"/>
                    <a:lumOff val="40000"/>
                  </a:schemeClr>
                </a:solidFill>
                <a:latin typeface="Century Gothic" charset="0"/>
                <a:ea typeface="Century Gothic" charset="0"/>
                <a:cs typeface="Century Gothic" charset="0"/>
              </a:defRPr>
            </a:lvl4pPr>
            <a:lvl5pPr marL="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charset="0"/>
              <a:buNone/>
              <a:defRPr sz="28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fontAlgn="auto">
              <a:spcAft>
                <a:spcPts val="0"/>
              </a:spcAft>
              <a:defRPr/>
            </a:pPr>
            <a:fld id="{053B1222-81AA-4543-88B1-5A41C633338E}" type="slidenum">
              <a:rPr lang="en-US" sz="800" b="0" i="0" smtClean="0">
                <a:solidFill>
                  <a:schemeClr val="bg1"/>
                </a:solidFill>
                <a:latin typeface="Century Gothic" panose="020B0502020202020204" pitchFamily="34" charset="0"/>
                <a:ea typeface="Century Gothic" charset="0"/>
                <a:cs typeface="Century Gothic" charset="0"/>
              </a:rPr>
              <a:pPr algn="r" fontAlgn="auto">
                <a:spcAft>
                  <a:spcPts val="0"/>
                </a:spcAft>
                <a:defRPr/>
              </a:pPr>
              <a:t>‹#›</a:t>
            </a:fld>
            <a:endParaRPr lang="en-US" sz="800" b="0" i="0" dirty="0">
              <a:solidFill>
                <a:schemeClr val="bg1"/>
              </a:solidFill>
              <a:latin typeface="Century Gothic" panose="020B0502020202020204" pitchFamily="34" charset="0"/>
              <a:ea typeface="Century Gothic" charset="0"/>
              <a:cs typeface="Century Gothic" charset="0"/>
            </a:endParaRPr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id="{20050307-6EA5-B542-9503-59243FB8FC9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50181" y="2324557"/>
            <a:ext cx="3037840" cy="1586428"/>
          </a:xfrm>
        </p:spPr>
        <p:txBody>
          <a:bodyPr anchor="t">
            <a:noAutofit/>
          </a:bodyPr>
          <a:lstStyle>
            <a:lvl1pPr marL="0" indent="0" algn="ctr">
              <a:buFontTx/>
              <a:buNone/>
              <a:defRPr sz="1800" cap="none" baseline="0">
                <a:solidFill>
                  <a:schemeClr val="bg1"/>
                </a:solidFill>
              </a:defRPr>
            </a:lvl1pPr>
            <a:lvl2pPr marL="487695" indent="0" algn="ctr">
              <a:buFontTx/>
              <a:buNone/>
              <a:defRPr cap="all" baseline="0"/>
            </a:lvl2pPr>
            <a:lvl3pPr marL="780312" indent="0" algn="ctr">
              <a:buFontTx/>
              <a:buNone/>
              <a:defRPr cap="all" baseline="0"/>
            </a:lvl3pPr>
            <a:lvl4pPr marL="1072930" indent="0" algn="ctr">
              <a:buFontTx/>
              <a:buNone/>
              <a:defRPr cap="all" baseline="0"/>
            </a:lvl4pPr>
            <a:lvl5pPr marL="1365547" indent="0" algn="ctr">
              <a:buFontTx/>
              <a:buNone/>
              <a:defRPr cap="all" baseline="0"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Vestibulum </a:t>
            </a:r>
            <a:r>
              <a:rPr lang="en-US" dirty="0" err="1"/>
              <a:t>dignissim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maximus </a:t>
            </a:r>
            <a:r>
              <a:rPr lang="en-US" dirty="0" err="1"/>
              <a:t>imperdiet</a:t>
            </a:r>
            <a:r>
              <a:rPr lang="en-US" dirty="0"/>
              <a:t>.</a:t>
            </a:r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id="{39EB37A0-28FB-4B46-8143-06202D3745C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04742" y="2324557"/>
            <a:ext cx="3037840" cy="1586428"/>
          </a:xfrm>
        </p:spPr>
        <p:txBody>
          <a:bodyPr anchor="t">
            <a:noAutofit/>
          </a:bodyPr>
          <a:lstStyle>
            <a:lvl1pPr marL="0" indent="0" algn="ctr">
              <a:buFontTx/>
              <a:buNone/>
              <a:defRPr sz="1800" cap="none" baseline="0">
                <a:solidFill>
                  <a:schemeClr val="bg1"/>
                </a:solidFill>
              </a:defRPr>
            </a:lvl1pPr>
            <a:lvl2pPr marL="487695" indent="0" algn="ctr">
              <a:buFontTx/>
              <a:buNone/>
              <a:defRPr cap="all" baseline="0"/>
            </a:lvl2pPr>
            <a:lvl3pPr marL="780312" indent="0" algn="ctr">
              <a:buFontTx/>
              <a:buNone/>
              <a:defRPr cap="all" baseline="0"/>
            </a:lvl3pPr>
            <a:lvl4pPr marL="1072930" indent="0" algn="ctr">
              <a:buFontTx/>
              <a:buNone/>
              <a:defRPr cap="all" baseline="0"/>
            </a:lvl4pPr>
            <a:lvl5pPr marL="1365547" indent="0" algn="ctr">
              <a:buFontTx/>
              <a:buNone/>
              <a:defRPr cap="all" baseline="0"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Vestibulum </a:t>
            </a:r>
            <a:r>
              <a:rPr lang="en-US" dirty="0" err="1"/>
              <a:t>dignissim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maximus </a:t>
            </a:r>
            <a:r>
              <a:rPr lang="en-US" dirty="0" err="1"/>
              <a:t>imperdiet</a:t>
            </a:r>
            <a:r>
              <a:rPr lang="en-US" dirty="0"/>
              <a:t>.</a:t>
            </a:r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id="{1354B726-1586-3745-8CE9-D55F33BAD95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996312" y="2324557"/>
            <a:ext cx="3037840" cy="1586428"/>
          </a:xfrm>
        </p:spPr>
        <p:txBody>
          <a:bodyPr anchor="t">
            <a:noAutofit/>
          </a:bodyPr>
          <a:lstStyle>
            <a:lvl1pPr marL="0" indent="0" algn="ctr">
              <a:buFontTx/>
              <a:buNone/>
              <a:defRPr sz="1800" cap="none" baseline="0">
                <a:solidFill>
                  <a:schemeClr val="bg1"/>
                </a:solidFill>
              </a:defRPr>
            </a:lvl1pPr>
            <a:lvl2pPr marL="487695" indent="0" algn="ctr">
              <a:buFontTx/>
              <a:buNone/>
              <a:defRPr cap="all" baseline="0"/>
            </a:lvl2pPr>
            <a:lvl3pPr marL="780312" indent="0" algn="ctr">
              <a:buFontTx/>
              <a:buNone/>
              <a:defRPr cap="all" baseline="0"/>
            </a:lvl3pPr>
            <a:lvl4pPr marL="1072930" indent="0" algn="ctr">
              <a:buFontTx/>
              <a:buNone/>
              <a:defRPr cap="all" baseline="0"/>
            </a:lvl4pPr>
            <a:lvl5pPr marL="1365547" indent="0" algn="ctr">
              <a:buFontTx/>
              <a:buNone/>
              <a:defRPr cap="all" baseline="0"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Vestibulum </a:t>
            </a:r>
            <a:r>
              <a:rPr lang="en-US" dirty="0" err="1"/>
              <a:t>dignissim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maximus </a:t>
            </a:r>
            <a:r>
              <a:rPr lang="en-US" dirty="0" err="1"/>
              <a:t>imperdiet</a:t>
            </a:r>
            <a:r>
              <a:rPr lang="en-US" dirty="0"/>
              <a:t>.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4451BCE4-4926-9648-8DFF-6CCDA4110F59}"/>
              </a:ext>
            </a:extLst>
          </p:cNvPr>
          <p:cNvSpPr/>
          <p:nvPr userDrawn="1"/>
        </p:nvSpPr>
        <p:spPr>
          <a:xfrm>
            <a:off x="1237863" y="1390785"/>
            <a:ext cx="3378678" cy="2619354"/>
          </a:xfrm>
          <a:prstGeom prst="roundRect">
            <a:avLst>
              <a:gd name="adj" fmla="val 1174"/>
            </a:avLst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D71A0477-7045-E146-912C-6DFE1439246A}"/>
              </a:ext>
            </a:extLst>
          </p:cNvPr>
          <p:cNvSpPr/>
          <p:nvPr userDrawn="1"/>
        </p:nvSpPr>
        <p:spPr>
          <a:xfrm>
            <a:off x="4813061" y="1390783"/>
            <a:ext cx="3378678" cy="2619354"/>
          </a:xfrm>
          <a:prstGeom prst="roundRect">
            <a:avLst>
              <a:gd name="adj" fmla="val 1174"/>
            </a:avLst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7701B9C8-7DD4-034D-B585-C923C7FB770F}"/>
              </a:ext>
            </a:extLst>
          </p:cNvPr>
          <p:cNvSpPr/>
          <p:nvPr userDrawn="1"/>
        </p:nvSpPr>
        <p:spPr>
          <a:xfrm>
            <a:off x="8374990" y="1390784"/>
            <a:ext cx="3378678" cy="2619354"/>
          </a:xfrm>
          <a:prstGeom prst="roundRect">
            <a:avLst>
              <a:gd name="adj" fmla="val 1174"/>
            </a:avLst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id="{DE933248-0162-AB4F-B589-4F18527872C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550181" y="1501972"/>
            <a:ext cx="3037840" cy="822584"/>
          </a:xfrm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800" b="0" i="0" cap="all" baseline="0">
                <a:solidFill>
                  <a:schemeClr val="accent2"/>
                </a:solidFill>
                <a:latin typeface="Century Gothic" panose="020B0502020202020204" pitchFamily="34" charset="0"/>
              </a:defRPr>
            </a:lvl1pPr>
            <a:lvl2pPr marL="487695" indent="0" algn="ctr">
              <a:buFontTx/>
              <a:buNone/>
              <a:defRPr cap="all" baseline="0"/>
            </a:lvl2pPr>
            <a:lvl3pPr marL="780312" indent="0" algn="ctr">
              <a:buFontTx/>
              <a:buNone/>
              <a:defRPr cap="all" baseline="0"/>
            </a:lvl3pPr>
            <a:lvl4pPr marL="1072930" indent="0" algn="ctr">
              <a:buFontTx/>
              <a:buNone/>
              <a:defRPr cap="all" baseline="0"/>
            </a:lvl4pPr>
            <a:lvl5pPr marL="1365547" indent="0" algn="ctr">
              <a:buFontTx/>
              <a:buNone/>
              <a:defRPr cap="all" baseline="0"/>
            </a:lvl5pPr>
          </a:lstStyle>
          <a:p>
            <a:pPr lvl="0"/>
            <a:r>
              <a:rPr lang="en-US" dirty="0"/>
              <a:t>Box 3 title</a:t>
            </a:r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id="{2140FA73-FC43-FD46-839E-A2094EA14B3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04742" y="1501972"/>
            <a:ext cx="3037840" cy="822584"/>
          </a:xfrm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800" b="0" i="0" cap="all" baseline="0">
                <a:solidFill>
                  <a:schemeClr val="accent2"/>
                </a:solidFill>
                <a:latin typeface="Century Gothic" panose="020B0502020202020204" pitchFamily="34" charset="0"/>
              </a:defRPr>
            </a:lvl1pPr>
            <a:lvl2pPr marL="487695" indent="0" algn="ctr">
              <a:buFontTx/>
              <a:buNone/>
              <a:defRPr cap="all" baseline="0"/>
            </a:lvl2pPr>
            <a:lvl3pPr marL="780312" indent="0" algn="ctr">
              <a:buFontTx/>
              <a:buNone/>
              <a:defRPr cap="all" baseline="0"/>
            </a:lvl3pPr>
            <a:lvl4pPr marL="1072930" indent="0" algn="ctr">
              <a:buFontTx/>
              <a:buNone/>
              <a:defRPr cap="all" baseline="0"/>
            </a:lvl4pPr>
            <a:lvl5pPr marL="1365547" indent="0" algn="ctr">
              <a:buFontTx/>
              <a:buNone/>
              <a:defRPr cap="all" baseline="0"/>
            </a:lvl5pPr>
          </a:lstStyle>
          <a:p>
            <a:pPr lvl="0"/>
            <a:r>
              <a:rPr lang="en-US" dirty="0"/>
              <a:t>Box 1 title</a:t>
            </a:r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id="{FC7183B3-A212-784C-B416-D8AB26A380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07198" y="1501972"/>
            <a:ext cx="3037840" cy="822584"/>
          </a:xfrm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800" b="0" i="0" cap="all" baseline="0">
                <a:solidFill>
                  <a:schemeClr val="accent2"/>
                </a:solidFill>
                <a:latin typeface="Century Gothic" panose="020B0502020202020204" pitchFamily="34" charset="0"/>
              </a:defRPr>
            </a:lvl1pPr>
            <a:lvl2pPr marL="487695" indent="0" algn="ctr">
              <a:buFontTx/>
              <a:buNone/>
              <a:defRPr cap="all" baseline="0"/>
            </a:lvl2pPr>
            <a:lvl3pPr marL="780312" indent="0" algn="ctr">
              <a:buFontTx/>
              <a:buNone/>
              <a:defRPr cap="all" baseline="0"/>
            </a:lvl3pPr>
            <a:lvl4pPr marL="1072930" indent="0" algn="ctr">
              <a:buFontTx/>
              <a:buNone/>
              <a:defRPr cap="all" baseline="0"/>
            </a:lvl4pPr>
            <a:lvl5pPr marL="1365547" indent="0" algn="ctr">
              <a:buFontTx/>
              <a:buNone/>
              <a:defRPr cap="all" baseline="0"/>
            </a:lvl5pPr>
          </a:lstStyle>
          <a:p>
            <a:pPr lvl="0"/>
            <a:r>
              <a:rPr lang="en-US" dirty="0"/>
              <a:t>Box 2 title</a:t>
            </a:r>
          </a:p>
        </p:txBody>
      </p:sp>
      <p:sp>
        <p:nvSpPr>
          <p:cNvPr id="38" name="Text Placeholder 16">
            <a:extLst>
              <a:ext uri="{FF2B5EF4-FFF2-40B4-BE49-F238E27FC236}">
                <a16:creationId xmlns:a16="http://schemas.microsoft.com/office/drawing/2014/main" id="{46931398-9AE3-4642-BAE0-B69E974CB3E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765727" y="5055098"/>
            <a:ext cx="3037840" cy="1586428"/>
          </a:xfrm>
        </p:spPr>
        <p:txBody>
          <a:bodyPr anchor="t">
            <a:noAutofit/>
          </a:bodyPr>
          <a:lstStyle>
            <a:lvl1pPr marL="0" indent="0" algn="ctr">
              <a:buFontTx/>
              <a:buNone/>
              <a:defRPr sz="1800" cap="none" baseline="0">
                <a:solidFill>
                  <a:schemeClr val="bg1"/>
                </a:solidFill>
              </a:defRPr>
            </a:lvl1pPr>
            <a:lvl2pPr marL="487695" indent="0" algn="ctr">
              <a:buFontTx/>
              <a:buNone/>
              <a:defRPr cap="all" baseline="0"/>
            </a:lvl2pPr>
            <a:lvl3pPr marL="780312" indent="0" algn="ctr">
              <a:buFontTx/>
              <a:buNone/>
              <a:defRPr cap="all" baseline="0"/>
            </a:lvl3pPr>
            <a:lvl4pPr marL="1072930" indent="0" algn="ctr">
              <a:buFontTx/>
              <a:buNone/>
              <a:defRPr cap="all" baseline="0"/>
            </a:lvl4pPr>
            <a:lvl5pPr marL="1365547" indent="0" algn="ctr">
              <a:buFontTx/>
              <a:buNone/>
              <a:defRPr cap="all" baseline="0"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Vestibulum </a:t>
            </a:r>
            <a:r>
              <a:rPr lang="en-US" dirty="0" err="1"/>
              <a:t>dignissim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maximus </a:t>
            </a:r>
            <a:r>
              <a:rPr lang="en-US" dirty="0" err="1"/>
              <a:t>imperdiet</a:t>
            </a:r>
            <a:r>
              <a:rPr lang="en-US" dirty="0"/>
              <a:t>.</a:t>
            </a:r>
          </a:p>
        </p:txBody>
      </p:sp>
      <p:sp>
        <p:nvSpPr>
          <p:cNvPr id="40" name="Text Placeholder 16">
            <a:extLst>
              <a:ext uri="{FF2B5EF4-FFF2-40B4-BE49-F238E27FC236}">
                <a16:creationId xmlns:a16="http://schemas.microsoft.com/office/drawing/2014/main" id="{90D12FCF-D077-8448-9967-E6C656BAB1F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211858" y="5055098"/>
            <a:ext cx="3037840" cy="1586428"/>
          </a:xfrm>
        </p:spPr>
        <p:txBody>
          <a:bodyPr anchor="t">
            <a:noAutofit/>
          </a:bodyPr>
          <a:lstStyle>
            <a:lvl1pPr marL="0" indent="0" algn="ctr">
              <a:buFontTx/>
              <a:buNone/>
              <a:defRPr sz="1800" cap="none" baseline="0">
                <a:solidFill>
                  <a:schemeClr val="bg1"/>
                </a:solidFill>
              </a:defRPr>
            </a:lvl1pPr>
            <a:lvl2pPr marL="487695" indent="0" algn="ctr">
              <a:buFontTx/>
              <a:buNone/>
              <a:defRPr cap="all" baseline="0"/>
            </a:lvl2pPr>
            <a:lvl3pPr marL="780312" indent="0" algn="ctr">
              <a:buFontTx/>
              <a:buNone/>
              <a:defRPr cap="all" baseline="0"/>
            </a:lvl3pPr>
            <a:lvl4pPr marL="1072930" indent="0" algn="ctr">
              <a:buFontTx/>
              <a:buNone/>
              <a:defRPr cap="all" baseline="0"/>
            </a:lvl4pPr>
            <a:lvl5pPr marL="1365547" indent="0" algn="ctr">
              <a:buFontTx/>
              <a:buNone/>
              <a:defRPr cap="all" baseline="0"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Vestibulum </a:t>
            </a:r>
            <a:r>
              <a:rPr lang="en-US" dirty="0" err="1"/>
              <a:t>dignissim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maximus </a:t>
            </a:r>
            <a:r>
              <a:rPr lang="en-US" dirty="0" err="1"/>
              <a:t>imperdiet</a:t>
            </a:r>
            <a:r>
              <a:rPr lang="en-US" dirty="0"/>
              <a:t>.</a:t>
            </a: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8804614A-20BF-2246-B33E-7BCD1F3D7F44}"/>
              </a:ext>
            </a:extLst>
          </p:cNvPr>
          <p:cNvSpPr/>
          <p:nvPr userDrawn="1"/>
        </p:nvSpPr>
        <p:spPr>
          <a:xfrm>
            <a:off x="3028607" y="4121324"/>
            <a:ext cx="3378678" cy="2619354"/>
          </a:xfrm>
          <a:prstGeom prst="roundRect">
            <a:avLst>
              <a:gd name="adj" fmla="val 1174"/>
            </a:avLst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5AAFF18A-989B-9846-B517-D841D18D10AB}"/>
              </a:ext>
            </a:extLst>
          </p:cNvPr>
          <p:cNvSpPr/>
          <p:nvPr userDrawn="1"/>
        </p:nvSpPr>
        <p:spPr>
          <a:xfrm>
            <a:off x="6590536" y="4121325"/>
            <a:ext cx="3378678" cy="2619354"/>
          </a:xfrm>
          <a:prstGeom prst="roundRect">
            <a:avLst>
              <a:gd name="adj" fmla="val 1174"/>
            </a:avLst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 Placeholder 16">
            <a:extLst>
              <a:ext uri="{FF2B5EF4-FFF2-40B4-BE49-F238E27FC236}">
                <a16:creationId xmlns:a16="http://schemas.microsoft.com/office/drawing/2014/main" id="{1380744A-437F-D94F-A296-15E82049ACF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765727" y="4232513"/>
            <a:ext cx="3037840" cy="822584"/>
          </a:xfrm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800" b="0" i="0" cap="all" baseline="0">
                <a:solidFill>
                  <a:schemeClr val="accent2"/>
                </a:solidFill>
                <a:latin typeface="Century Gothic" panose="020B0502020202020204" pitchFamily="34" charset="0"/>
              </a:defRPr>
            </a:lvl1pPr>
            <a:lvl2pPr marL="487695" indent="0" algn="ctr">
              <a:buFontTx/>
              <a:buNone/>
              <a:defRPr cap="all" baseline="0"/>
            </a:lvl2pPr>
            <a:lvl3pPr marL="780312" indent="0" algn="ctr">
              <a:buFontTx/>
              <a:buNone/>
              <a:defRPr cap="all" baseline="0"/>
            </a:lvl3pPr>
            <a:lvl4pPr marL="1072930" indent="0" algn="ctr">
              <a:buFontTx/>
              <a:buNone/>
              <a:defRPr cap="all" baseline="0"/>
            </a:lvl4pPr>
            <a:lvl5pPr marL="1365547" indent="0" algn="ctr">
              <a:buFontTx/>
              <a:buNone/>
              <a:defRPr cap="all" baseline="0"/>
            </a:lvl5pPr>
          </a:lstStyle>
          <a:p>
            <a:pPr lvl="0"/>
            <a:r>
              <a:rPr lang="en-US" dirty="0"/>
              <a:t>Box 5 title</a:t>
            </a:r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id="{5E59B1B8-86AF-B840-AEE2-8766C669148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222744" y="4232513"/>
            <a:ext cx="3037840" cy="822584"/>
          </a:xfrm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800" b="0" i="0" cap="all" baseline="0">
                <a:solidFill>
                  <a:schemeClr val="accent2"/>
                </a:solidFill>
                <a:latin typeface="Century Gothic" panose="020B0502020202020204" pitchFamily="34" charset="0"/>
              </a:defRPr>
            </a:lvl1pPr>
            <a:lvl2pPr marL="487695" indent="0" algn="ctr">
              <a:buFontTx/>
              <a:buNone/>
              <a:defRPr cap="all" baseline="0"/>
            </a:lvl2pPr>
            <a:lvl3pPr marL="780312" indent="0" algn="ctr">
              <a:buFontTx/>
              <a:buNone/>
              <a:defRPr cap="all" baseline="0"/>
            </a:lvl3pPr>
            <a:lvl4pPr marL="1072930" indent="0" algn="ctr">
              <a:buFontTx/>
              <a:buNone/>
              <a:defRPr cap="all" baseline="0"/>
            </a:lvl4pPr>
            <a:lvl5pPr marL="1365547" indent="0" algn="ctr">
              <a:buFontTx/>
              <a:buNone/>
              <a:defRPr cap="all" baseline="0"/>
            </a:lvl5pPr>
          </a:lstStyle>
          <a:p>
            <a:pPr lvl="0"/>
            <a:r>
              <a:rPr lang="en-US" dirty="0"/>
              <a:t>Box 4 title</a:t>
            </a:r>
          </a:p>
        </p:txBody>
      </p:sp>
    </p:spTree>
    <p:extLst>
      <p:ext uri="{BB962C8B-B14F-4D97-AF65-F5344CB8AC3E}">
        <p14:creationId xmlns:p14="http://schemas.microsoft.com/office/powerpoint/2010/main" val="15962004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04">
          <p15:clr>
            <a:srgbClr val="FBAE40"/>
          </p15:clr>
        </p15:guide>
        <p15:guide id="2" pos="4096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-Box Slide">
    <p:bg>
      <p:bgPr>
        <a:gradFill>
          <a:gsLst>
            <a:gs pos="5000">
              <a:srgbClr val="1F2836"/>
            </a:gs>
            <a:gs pos="51000">
              <a:srgbClr val="182F4F"/>
            </a:gs>
            <a:gs pos="93000">
              <a:srgbClr val="1F2836"/>
            </a:gs>
          </a:gsLst>
          <a:path path="circle">
            <a:fillToRect l="50000" t="130000" r="50000" b="-3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raphic 22">
            <a:extLst>
              <a:ext uri="{FF2B5EF4-FFF2-40B4-BE49-F238E27FC236}">
                <a16:creationId xmlns:a16="http://schemas.microsoft.com/office/drawing/2014/main" id="{72AAA6CF-2BA2-E840-9F50-95EB3E64D53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6836" t="23347" b="12368"/>
          <a:stretch/>
        </p:blipFill>
        <p:spPr>
          <a:xfrm>
            <a:off x="0" y="0"/>
            <a:ext cx="3724506" cy="73152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A767BA-9F9A-43CF-BC9A-F2B57C51DC2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25850" y="538554"/>
            <a:ext cx="11553100" cy="673374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3200" b="0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Insert Headline</a:t>
            </a:r>
          </a:p>
        </p:txBody>
      </p:sp>
      <p:sp>
        <p:nvSpPr>
          <p:cNvPr id="39" name="Footer Placeholder 4">
            <a:extLst>
              <a:ext uri="{FF2B5EF4-FFF2-40B4-BE49-F238E27FC236}">
                <a16:creationId xmlns:a16="http://schemas.microsoft.com/office/drawing/2014/main" id="{ADA519FF-E537-7342-BA6D-95121F200947}"/>
              </a:ext>
            </a:extLst>
          </p:cNvPr>
          <p:cNvSpPr txBox="1">
            <a:spLocks/>
          </p:cNvSpPr>
          <p:nvPr userDrawn="1"/>
        </p:nvSpPr>
        <p:spPr>
          <a:xfrm>
            <a:off x="159605" y="6820195"/>
            <a:ext cx="3010077" cy="389467"/>
          </a:xfrm>
          <a:prstGeom prst="rect">
            <a:avLst/>
          </a:prstGeom>
        </p:spPr>
        <p:txBody>
          <a:bodyPr vert="horz" lIns="97536" tIns="48768" rIns="97536" bIns="48768" rtlCol="0" anchor="ctr"/>
          <a:lstStyle>
            <a:defPPr>
              <a:defRPr lang="en-US"/>
            </a:defPPr>
            <a:lvl1pPr marL="0" algn="l" defTabSz="1404518" rtl="0" eaLnBrk="1" latinLnBrk="0" hangingPunct="1">
              <a:defRPr sz="800" kern="1200">
                <a:solidFill>
                  <a:schemeClr val="bg1">
                    <a:lumMod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702259" algn="l" defTabSz="1404518" rtl="0" eaLnBrk="1" latinLnBrk="0" hangingPunct="1">
              <a:defRPr sz="2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04518" algn="l" defTabSz="1404518" rtl="0" eaLnBrk="1" latinLnBrk="0" hangingPunct="1">
              <a:defRPr sz="2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06778" algn="l" defTabSz="1404518" rtl="0" eaLnBrk="1" latinLnBrk="0" hangingPunct="1">
              <a:defRPr sz="2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09037" algn="l" defTabSz="1404518" rtl="0" eaLnBrk="1" latinLnBrk="0" hangingPunct="1">
              <a:defRPr sz="2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11296" algn="l" defTabSz="1404518" rtl="0" eaLnBrk="1" latinLnBrk="0" hangingPunct="1">
              <a:defRPr sz="2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13555" algn="l" defTabSz="1404518" rtl="0" eaLnBrk="1" latinLnBrk="0" hangingPunct="1">
              <a:defRPr sz="2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915814" algn="l" defTabSz="1404518" rtl="0" eaLnBrk="1" latinLnBrk="0" hangingPunct="1">
              <a:defRPr sz="2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618074" algn="l" defTabSz="1404518" rtl="0" eaLnBrk="1" latinLnBrk="0" hangingPunct="1">
              <a:defRPr sz="2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853" b="0" i="0" dirty="0">
                <a:solidFill>
                  <a:schemeClr val="bg2"/>
                </a:solidFill>
                <a:latin typeface="Avenir Next LT Pro Light" panose="020B0403020202020204" pitchFamily="34" charset="77"/>
              </a:rPr>
              <a:t>© </a:t>
            </a:r>
            <a:r>
              <a:rPr lang="en-US" sz="853" b="0" i="0" dirty="0">
                <a:solidFill>
                  <a:schemeClr val="bg2"/>
                </a:solidFill>
                <a:latin typeface="Avenir Next LT Pro Light" panose="020B0403020202020204" pitchFamily="34" charset="77"/>
              </a:rPr>
              <a:t>Copyright 2020 Quest Analytics. All Rights Reserved.</a:t>
            </a:r>
          </a:p>
        </p:txBody>
      </p:sp>
      <p:sp>
        <p:nvSpPr>
          <p:cNvPr id="14" name="Text Placeholder 25">
            <a:extLst>
              <a:ext uri="{FF2B5EF4-FFF2-40B4-BE49-F238E27FC236}">
                <a16:creationId xmlns:a16="http://schemas.microsoft.com/office/drawing/2014/main" id="{D7D06B8F-A547-0946-ACFD-4747975F585A}"/>
              </a:ext>
            </a:extLst>
          </p:cNvPr>
          <p:cNvSpPr txBox="1">
            <a:spLocks/>
          </p:cNvSpPr>
          <p:nvPr userDrawn="1"/>
        </p:nvSpPr>
        <p:spPr>
          <a:xfrm>
            <a:off x="11684723" y="6883026"/>
            <a:ext cx="1146048" cy="382919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/>
              <a:buNone/>
              <a:defRPr sz="2800" b="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2pPr>
            <a:lvl3pPr marL="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charset="0"/>
              <a:buNone/>
              <a:defRPr sz="2800" b="1" i="0" kern="1200">
                <a:solidFill>
                  <a:schemeClr val="accent2">
                    <a:lumMod val="75000"/>
                  </a:schemeClr>
                </a:solidFill>
                <a:latin typeface="Century Gothic" charset="0"/>
                <a:ea typeface="Century Gothic" charset="0"/>
                <a:cs typeface="Century Gothic" charset="0"/>
              </a:defRPr>
            </a:lvl3pPr>
            <a:lvl4pPr marL="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charset="0"/>
              <a:buNone/>
              <a:defRPr sz="2800" b="1" i="0" kern="1200">
                <a:solidFill>
                  <a:schemeClr val="tx1">
                    <a:lumMod val="60000"/>
                    <a:lumOff val="40000"/>
                  </a:schemeClr>
                </a:solidFill>
                <a:latin typeface="Century Gothic" charset="0"/>
                <a:ea typeface="Century Gothic" charset="0"/>
                <a:cs typeface="Century Gothic" charset="0"/>
              </a:defRPr>
            </a:lvl4pPr>
            <a:lvl5pPr marL="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charset="0"/>
              <a:buNone/>
              <a:defRPr sz="28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fontAlgn="auto">
              <a:spcAft>
                <a:spcPts val="0"/>
              </a:spcAft>
              <a:defRPr/>
            </a:pPr>
            <a:fld id="{053B1222-81AA-4543-88B1-5A41C633338E}" type="slidenum">
              <a:rPr lang="en-US" sz="800" b="0" i="0" smtClean="0">
                <a:solidFill>
                  <a:schemeClr val="bg1"/>
                </a:solidFill>
                <a:latin typeface="Century Gothic" panose="020B0502020202020204" pitchFamily="34" charset="0"/>
                <a:ea typeface="Century Gothic" charset="0"/>
                <a:cs typeface="Century Gothic" charset="0"/>
              </a:rPr>
              <a:pPr algn="r" fontAlgn="auto">
                <a:spcAft>
                  <a:spcPts val="0"/>
                </a:spcAft>
                <a:defRPr/>
              </a:pPr>
              <a:t>‹#›</a:t>
            </a:fld>
            <a:endParaRPr lang="en-US" sz="800" b="0" i="0" dirty="0">
              <a:solidFill>
                <a:schemeClr val="bg1"/>
              </a:solidFill>
              <a:latin typeface="Century Gothic" panose="020B0502020202020204" pitchFamily="34" charset="0"/>
              <a:ea typeface="Century Gothic" charset="0"/>
              <a:cs typeface="Century Gothic" charset="0"/>
            </a:endParaRPr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id="{20050307-6EA5-B542-9503-59243FB8FC9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50181" y="2324557"/>
            <a:ext cx="3037840" cy="1586428"/>
          </a:xfrm>
        </p:spPr>
        <p:txBody>
          <a:bodyPr anchor="t">
            <a:noAutofit/>
          </a:bodyPr>
          <a:lstStyle>
            <a:lvl1pPr marL="0" indent="0" algn="ctr">
              <a:buFontTx/>
              <a:buNone/>
              <a:defRPr sz="1800" cap="none" baseline="0">
                <a:solidFill>
                  <a:schemeClr val="bg1"/>
                </a:solidFill>
              </a:defRPr>
            </a:lvl1pPr>
            <a:lvl2pPr marL="487695" indent="0" algn="ctr">
              <a:buFontTx/>
              <a:buNone/>
              <a:defRPr cap="all" baseline="0"/>
            </a:lvl2pPr>
            <a:lvl3pPr marL="780312" indent="0" algn="ctr">
              <a:buFontTx/>
              <a:buNone/>
              <a:defRPr cap="all" baseline="0"/>
            </a:lvl3pPr>
            <a:lvl4pPr marL="1072930" indent="0" algn="ctr">
              <a:buFontTx/>
              <a:buNone/>
              <a:defRPr cap="all" baseline="0"/>
            </a:lvl4pPr>
            <a:lvl5pPr marL="1365547" indent="0" algn="ctr">
              <a:buFontTx/>
              <a:buNone/>
              <a:defRPr cap="all" baseline="0"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Vestibulum </a:t>
            </a:r>
            <a:r>
              <a:rPr lang="en-US" dirty="0" err="1"/>
              <a:t>dignissim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maximus </a:t>
            </a:r>
            <a:r>
              <a:rPr lang="en-US" dirty="0" err="1"/>
              <a:t>imperdiet</a:t>
            </a:r>
            <a:r>
              <a:rPr lang="en-US" dirty="0"/>
              <a:t>.</a:t>
            </a:r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id="{39EB37A0-28FB-4B46-8143-06202D3745C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04742" y="2324557"/>
            <a:ext cx="3037840" cy="1586428"/>
          </a:xfrm>
        </p:spPr>
        <p:txBody>
          <a:bodyPr anchor="t">
            <a:noAutofit/>
          </a:bodyPr>
          <a:lstStyle>
            <a:lvl1pPr marL="0" indent="0" algn="ctr">
              <a:buFontTx/>
              <a:buNone/>
              <a:defRPr sz="1800" cap="none" baseline="0">
                <a:solidFill>
                  <a:schemeClr val="bg1"/>
                </a:solidFill>
              </a:defRPr>
            </a:lvl1pPr>
            <a:lvl2pPr marL="487695" indent="0" algn="ctr">
              <a:buFontTx/>
              <a:buNone/>
              <a:defRPr cap="all" baseline="0"/>
            </a:lvl2pPr>
            <a:lvl3pPr marL="780312" indent="0" algn="ctr">
              <a:buFontTx/>
              <a:buNone/>
              <a:defRPr cap="all" baseline="0"/>
            </a:lvl3pPr>
            <a:lvl4pPr marL="1072930" indent="0" algn="ctr">
              <a:buFontTx/>
              <a:buNone/>
              <a:defRPr cap="all" baseline="0"/>
            </a:lvl4pPr>
            <a:lvl5pPr marL="1365547" indent="0" algn="ctr">
              <a:buFontTx/>
              <a:buNone/>
              <a:defRPr cap="all" baseline="0"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Vestibulum </a:t>
            </a:r>
            <a:r>
              <a:rPr lang="en-US" dirty="0" err="1"/>
              <a:t>dignissim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maximus </a:t>
            </a:r>
            <a:r>
              <a:rPr lang="en-US" dirty="0" err="1"/>
              <a:t>imperdiet</a:t>
            </a:r>
            <a:r>
              <a:rPr lang="en-US" dirty="0"/>
              <a:t>.</a:t>
            </a:r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id="{1354B726-1586-3745-8CE9-D55F33BAD95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996312" y="2324557"/>
            <a:ext cx="3037840" cy="1586428"/>
          </a:xfrm>
        </p:spPr>
        <p:txBody>
          <a:bodyPr anchor="t">
            <a:noAutofit/>
          </a:bodyPr>
          <a:lstStyle>
            <a:lvl1pPr marL="0" indent="0" algn="ctr">
              <a:buFontTx/>
              <a:buNone/>
              <a:defRPr sz="1800" cap="none" baseline="0">
                <a:solidFill>
                  <a:schemeClr val="bg1"/>
                </a:solidFill>
              </a:defRPr>
            </a:lvl1pPr>
            <a:lvl2pPr marL="487695" indent="0" algn="ctr">
              <a:buFontTx/>
              <a:buNone/>
              <a:defRPr cap="all" baseline="0"/>
            </a:lvl2pPr>
            <a:lvl3pPr marL="780312" indent="0" algn="ctr">
              <a:buFontTx/>
              <a:buNone/>
              <a:defRPr cap="all" baseline="0"/>
            </a:lvl3pPr>
            <a:lvl4pPr marL="1072930" indent="0" algn="ctr">
              <a:buFontTx/>
              <a:buNone/>
              <a:defRPr cap="all" baseline="0"/>
            </a:lvl4pPr>
            <a:lvl5pPr marL="1365547" indent="0" algn="ctr">
              <a:buFontTx/>
              <a:buNone/>
              <a:defRPr cap="all" baseline="0"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Vestibulum </a:t>
            </a:r>
            <a:r>
              <a:rPr lang="en-US" dirty="0" err="1"/>
              <a:t>dignissim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maximus </a:t>
            </a:r>
            <a:r>
              <a:rPr lang="en-US" dirty="0" err="1"/>
              <a:t>imperdiet</a:t>
            </a:r>
            <a:r>
              <a:rPr lang="en-US" dirty="0"/>
              <a:t>.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4451BCE4-4926-9648-8DFF-6CCDA4110F59}"/>
              </a:ext>
            </a:extLst>
          </p:cNvPr>
          <p:cNvSpPr/>
          <p:nvPr userDrawn="1"/>
        </p:nvSpPr>
        <p:spPr>
          <a:xfrm>
            <a:off x="1237863" y="1390785"/>
            <a:ext cx="3378678" cy="2619354"/>
          </a:xfrm>
          <a:prstGeom prst="roundRect">
            <a:avLst>
              <a:gd name="adj" fmla="val 1174"/>
            </a:avLst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D71A0477-7045-E146-912C-6DFE1439246A}"/>
              </a:ext>
            </a:extLst>
          </p:cNvPr>
          <p:cNvSpPr/>
          <p:nvPr userDrawn="1"/>
        </p:nvSpPr>
        <p:spPr>
          <a:xfrm>
            <a:off x="4813061" y="1390783"/>
            <a:ext cx="3378678" cy="2619354"/>
          </a:xfrm>
          <a:prstGeom prst="roundRect">
            <a:avLst>
              <a:gd name="adj" fmla="val 1174"/>
            </a:avLst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7701B9C8-7DD4-034D-B585-C923C7FB770F}"/>
              </a:ext>
            </a:extLst>
          </p:cNvPr>
          <p:cNvSpPr/>
          <p:nvPr userDrawn="1"/>
        </p:nvSpPr>
        <p:spPr>
          <a:xfrm>
            <a:off x="8374990" y="1390784"/>
            <a:ext cx="3378678" cy="2619354"/>
          </a:xfrm>
          <a:prstGeom prst="roundRect">
            <a:avLst>
              <a:gd name="adj" fmla="val 1174"/>
            </a:avLst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id="{DE933248-0162-AB4F-B589-4F18527872C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550181" y="1501972"/>
            <a:ext cx="3037840" cy="822584"/>
          </a:xfrm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800" b="0" i="0" cap="all" baseline="0">
                <a:solidFill>
                  <a:schemeClr val="accent2"/>
                </a:solidFill>
                <a:latin typeface="Century Gothic" panose="020B0502020202020204" pitchFamily="34" charset="0"/>
              </a:defRPr>
            </a:lvl1pPr>
            <a:lvl2pPr marL="487695" indent="0" algn="ctr">
              <a:buFontTx/>
              <a:buNone/>
              <a:defRPr cap="all" baseline="0"/>
            </a:lvl2pPr>
            <a:lvl3pPr marL="780312" indent="0" algn="ctr">
              <a:buFontTx/>
              <a:buNone/>
              <a:defRPr cap="all" baseline="0"/>
            </a:lvl3pPr>
            <a:lvl4pPr marL="1072930" indent="0" algn="ctr">
              <a:buFontTx/>
              <a:buNone/>
              <a:defRPr cap="all" baseline="0"/>
            </a:lvl4pPr>
            <a:lvl5pPr marL="1365547" indent="0" algn="ctr">
              <a:buFontTx/>
              <a:buNone/>
              <a:defRPr cap="all" baseline="0"/>
            </a:lvl5pPr>
          </a:lstStyle>
          <a:p>
            <a:pPr lvl="0"/>
            <a:r>
              <a:rPr lang="en-US" dirty="0"/>
              <a:t>Box 3 title</a:t>
            </a:r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id="{2140FA73-FC43-FD46-839E-A2094EA14B3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04742" y="1501972"/>
            <a:ext cx="3037840" cy="822584"/>
          </a:xfrm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800" b="0" i="0" cap="all" baseline="0">
                <a:solidFill>
                  <a:schemeClr val="accent2"/>
                </a:solidFill>
                <a:latin typeface="Century Gothic" panose="020B0502020202020204" pitchFamily="34" charset="0"/>
              </a:defRPr>
            </a:lvl1pPr>
            <a:lvl2pPr marL="487695" indent="0" algn="ctr">
              <a:buFontTx/>
              <a:buNone/>
              <a:defRPr cap="all" baseline="0"/>
            </a:lvl2pPr>
            <a:lvl3pPr marL="780312" indent="0" algn="ctr">
              <a:buFontTx/>
              <a:buNone/>
              <a:defRPr cap="all" baseline="0"/>
            </a:lvl3pPr>
            <a:lvl4pPr marL="1072930" indent="0" algn="ctr">
              <a:buFontTx/>
              <a:buNone/>
              <a:defRPr cap="all" baseline="0"/>
            </a:lvl4pPr>
            <a:lvl5pPr marL="1365547" indent="0" algn="ctr">
              <a:buFontTx/>
              <a:buNone/>
              <a:defRPr cap="all" baseline="0"/>
            </a:lvl5pPr>
          </a:lstStyle>
          <a:p>
            <a:pPr lvl="0"/>
            <a:r>
              <a:rPr lang="en-US" dirty="0"/>
              <a:t>Box 1 title</a:t>
            </a:r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id="{FC7183B3-A212-784C-B416-D8AB26A380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07198" y="1501972"/>
            <a:ext cx="3037840" cy="822584"/>
          </a:xfrm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800" b="0" i="0" cap="all" baseline="0">
                <a:solidFill>
                  <a:schemeClr val="accent2"/>
                </a:solidFill>
                <a:latin typeface="Century Gothic" panose="020B0502020202020204" pitchFamily="34" charset="0"/>
              </a:defRPr>
            </a:lvl1pPr>
            <a:lvl2pPr marL="487695" indent="0" algn="ctr">
              <a:buFontTx/>
              <a:buNone/>
              <a:defRPr cap="all" baseline="0"/>
            </a:lvl2pPr>
            <a:lvl3pPr marL="780312" indent="0" algn="ctr">
              <a:buFontTx/>
              <a:buNone/>
              <a:defRPr cap="all" baseline="0"/>
            </a:lvl3pPr>
            <a:lvl4pPr marL="1072930" indent="0" algn="ctr">
              <a:buFontTx/>
              <a:buNone/>
              <a:defRPr cap="all" baseline="0"/>
            </a:lvl4pPr>
            <a:lvl5pPr marL="1365547" indent="0" algn="ctr">
              <a:buFontTx/>
              <a:buNone/>
              <a:defRPr cap="all" baseline="0"/>
            </a:lvl5pPr>
          </a:lstStyle>
          <a:p>
            <a:pPr lvl="0"/>
            <a:r>
              <a:rPr lang="en-US" dirty="0"/>
              <a:t>Box 2 title</a:t>
            </a:r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id="{4FA2CE51-BEF4-EB45-BC58-407CB71230F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550181" y="5122766"/>
            <a:ext cx="3037840" cy="1586428"/>
          </a:xfrm>
        </p:spPr>
        <p:txBody>
          <a:bodyPr anchor="t">
            <a:noAutofit/>
          </a:bodyPr>
          <a:lstStyle>
            <a:lvl1pPr marL="0" indent="0" algn="ctr">
              <a:buFontTx/>
              <a:buNone/>
              <a:defRPr sz="1800" cap="none" baseline="0">
                <a:solidFill>
                  <a:schemeClr val="bg1"/>
                </a:solidFill>
              </a:defRPr>
            </a:lvl1pPr>
            <a:lvl2pPr marL="487695" indent="0" algn="ctr">
              <a:buFontTx/>
              <a:buNone/>
              <a:defRPr cap="all" baseline="0"/>
            </a:lvl2pPr>
            <a:lvl3pPr marL="780312" indent="0" algn="ctr">
              <a:buFontTx/>
              <a:buNone/>
              <a:defRPr cap="all" baseline="0"/>
            </a:lvl3pPr>
            <a:lvl4pPr marL="1072930" indent="0" algn="ctr">
              <a:buFontTx/>
              <a:buNone/>
              <a:defRPr cap="all" baseline="0"/>
            </a:lvl4pPr>
            <a:lvl5pPr marL="1365547" indent="0" algn="ctr">
              <a:buFontTx/>
              <a:buNone/>
              <a:defRPr cap="all" baseline="0"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Vestibulum </a:t>
            </a:r>
            <a:r>
              <a:rPr lang="en-US" dirty="0" err="1"/>
              <a:t>dignissim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maximus </a:t>
            </a:r>
            <a:r>
              <a:rPr lang="en-US" dirty="0" err="1"/>
              <a:t>imperdiet</a:t>
            </a:r>
            <a:r>
              <a:rPr lang="en-US" dirty="0"/>
              <a:t>.</a:t>
            </a:r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id="{59C49F30-1F91-9E43-B256-7567DC34F88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404742" y="5122766"/>
            <a:ext cx="3037840" cy="1586428"/>
          </a:xfrm>
        </p:spPr>
        <p:txBody>
          <a:bodyPr anchor="t">
            <a:noAutofit/>
          </a:bodyPr>
          <a:lstStyle>
            <a:lvl1pPr marL="0" indent="0" algn="ctr">
              <a:buFontTx/>
              <a:buNone/>
              <a:defRPr sz="1800" cap="none" baseline="0">
                <a:solidFill>
                  <a:schemeClr val="bg1"/>
                </a:solidFill>
              </a:defRPr>
            </a:lvl1pPr>
            <a:lvl2pPr marL="487695" indent="0" algn="ctr">
              <a:buFontTx/>
              <a:buNone/>
              <a:defRPr cap="all" baseline="0"/>
            </a:lvl2pPr>
            <a:lvl3pPr marL="780312" indent="0" algn="ctr">
              <a:buFontTx/>
              <a:buNone/>
              <a:defRPr cap="all" baseline="0"/>
            </a:lvl3pPr>
            <a:lvl4pPr marL="1072930" indent="0" algn="ctr">
              <a:buFontTx/>
              <a:buNone/>
              <a:defRPr cap="all" baseline="0"/>
            </a:lvl4pPr>
            <a:lvl5pPr marL="1365547" indent="0" algn="ctr">
              <a:buFontTx/>
              <a:buNone/>
              <a:defRPr cap="all" baseline="0"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Vestibulum </a:t>
            </a:r>
            <a:r>
              <a:rPr lang="en-US" dirty="0" err="1"/>
              <a:t>dignissim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maximus </a:t>
            </a:r>
            <a:r>
              <a:rPr lang="en-US" dirty="0" err="1"/>
              <a:t>imperdiet</a:t>
            </a:r>
            <a:r>
              <a:rPr lang="en-US" dirty="0"/>
              <a:t>.</a:t>
            </a:r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id="{48206E71-66DD-8F43-8C45-320FBE111E3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996312" y="5122766"/>
            <a:ext cx="3037840" cy="1586428"/>
          </a:xfrm>
        </p:spPr>
        <p:txBody>
          <a:bodyPr anchor="t">
            <a:noAutofit/>
          </a:bodyPr>
          <a:lstStyle>
            <a:lvl1pPr marL="0" indent="0" algn="ctr">
              <a:buFontTx/>
              <a:buNone/>
              <a:defRPr sz="1800" cap="none" baseline="0">
                <a:solidFill>
                  <a:schemeClr val="bg1"/>
                </a:solidFill>
              </a:defRPr>
            </a:lvl1pPr>
            <a:lvl2pPr marL="487695" indent="0" algn="ctr">
              <a:buFontTx/>
              <a:buNone/>
              <a:defRPr cap="all" baseline="0"/>
            </a:lvl2pPr>
            <a:lvl3pPr marL="780312" indent="0" algn="ctr">
              <a:buFontTx/>
              <a:buNone/>
              <a:defRPr cap="all" baseline="0"/>
            </a:lvl3pPr>
            <a:lvl4pPr marL="1072930" indent="0" algn="ctr">
              <a:buFontTx/>
              <a:buNone/>
              <a:defRPr cap="all" baseline="0"/>
            </a:lvl4pPr>
            <a:lvl5pPr marL="1365547" indent="0" algn="ctr">
              <a:buFontTx/>
              <a:buNone/>
              <a:defRPr cap="all" baseline="0"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Vestibulum </a:t>
            </a:r>
            <a:r>
              <a:rPr lang="en-US" dirty="0" err="1"/>
              <a:t>dignissim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maximus </a:t>
            </a:r>
            <a:r>
              <a:rPr lang="en-US" dirty="0" err="1"/>
              <a:t>imperdiet</a:t>
            </a:r>
            <a:r>
              <a:rPr lang="en-US" dirty="0"/>
              <a:t>.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07DFD3C6-EB03-2045-AF26-7ACBBC05C37E}"/>
              </a:ext>
            </a:extLst>
          </p:cNvPr>
          <p:cNvSpPr/>
          <p:nvPr userDrawn="1"/>
        </p:nvSpPr>
        <p:spPr>
          <a:xfrm>
            <a:off x="1237863" y="4188994"/>
            <a:ext cx="3378678" cy="2619354"/>
          </a:xfrm>
          <a:prstGeom prst="roundRect">
            <a:avLst>
              <a:gd name="adj" fmla="val 1174"/>
            </a:avLst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2967B733-5FEF-4847-ACC5-4BA242A3E92C}"/>
              </a:ext>
            </a:extLst>
          </p:cNvPr>
          <p:cNvSpPr/>
          <p:nvPr userDrawn="1"/>
        </p:nvSpPr>
        <p:spPr>
          <a:xfrm>
            <a:off x="4813061" y="4188992"/>
            <a:ext cx="3378678" cy="2619354"/>
          </a:xfrm>
          <a:prstGeom prst="roundRect">
            <a:avLst>
              <a:gd name="adj" fmla="val 1174"/>
            </a:avLst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D5B87CEC-5419-8242-BC3B-B7E171002097}"/>
              </a:ext>
            </a:extLst>
          </p:cNvPr>
          <p:cNvSpPr/>
          <p:nvPr userDrawn="1"/>
        </p:nvSpPr>
        <p:spPr>
          <a:xfrm>
            <a:off x="8374990" y="4188993"/>
            <a:ext cx="3378678" cy="2619354"/>
          </a:xfrm>
          <a:prstGeom prst="roundRect">
            <a:avLst>
              <a:gd name="adj" fmla="val 1174"/>
            </a:avLst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 Placeholder 16">
            <a:extLst>
              <a:ext uri="{FF2B5EF4-FFF2-40B4-BE49-F238E27FC236}">
                <a16:creationId xmlns:a16="http://schemas.microsoft.com/office/drawing/2014/main" id="{BEB78545-BED9-874A-8C9A-541EC149418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550181" y="4300181"/>
            <a:ext cx="3037840" cy="822584"/>
          </a:xfrm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800" b="0" i="0" cap="all" baseline="0">
                <a:solidFill>
                  <a:schemeClr val="accent2"/>
                </a:solidFill>
                <a:latin typeface="Century Gothic" panose="020B0502020202020204" pitchFamily="34" charset="0"/>
              </a:defRPr>
            </a:lvl1pPr>
            <a:lvl2pPr marL="487695" indent="0" algn="ctr">
              <a:buFontTx/>
              <a:buNone/>
              <a:defRPr cap="all" baseline="0"/>
            </a:lvl2pPr>
            <a:lvl3pPr marL="780312" indent="0" algn="ctr">
              <a:buFontTx/>
              <a:buNone/>
              <a:defRPr cap="all" baseline="0"/>
            </a:lvl3pPr>
            <a:lvl4pPr marL="1072930" indent="0" algn="ctr">
              <a:buFontTx/>
              <a:buNone/>
              <a:defRPr cap="all" baseline="0"/>
            </a:lvl4pPr>
            <a:lvl5pPr marL="1365547" indent="0" algn="ctr">
              <a:buFontTx/>
              <a:buNone/>
              <a:defRPr cap="all" baseline="0"/>
            </a:lvl5pPr>
          </a:lstStyle>
          <a:p>
            <a:pPr lvl="0"/>
            <a:r>
              <a:rPr lang="en-US" dirty="0"/>
              <a:t>Box 6 title</a:t>
            </a:r>
          </a:p>
        </p:txBody>
      </p:sp>
      <p:sp>
        <p:nvSpPr>
          <p:cNvPr id="37" name="Text Placeholder 16">
            <a:extLst>
              <a:ext uri="{FF2B5EF4-FFF2-40B4-BE49-F238E27FC236}">
                <a16:creationId xmlns:a16="http://schemas.microsoft.com/office/drawing/2014/main" id="{1A125CB9-7521-A94D-B06B-188CBAD274A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404742" y="4300181"/>
            <a:ext cx="3037840" cy="822584"/>
          </a:xfrm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800" b="0" i="0" cap="all" baseline="0">
                <a:solidFill>
                  <a:schemeClr val="accent2"/>
                </a:solidFill>
                <a:latin typeface="Century Gothic" panose="020B0502020202020204" pitchFamily="34" charset="0"/>
              </a:defRPr>
            </a:lvl1pPr>
            <a:lvl2pPr marL="487695" indent="0" algn="ctr">
              <a:buFontTx/>
              <a:buNone/>
              <a:defRPr cap="all" baseline="0"/>
            </a:lvl2pPr>
            <a:lvl3pPr marL="780312" indent="0" algn="ctr">
              <a:buFontTx/>
              <a:buNone/>
              <a:defRPr cap="all" baseline="0"/>
            </a:lvl3pPr>
            <a:lvl4pPr marL="1072930" indent="0" algn="ctr">
              <a:buFontTx/>
              <a:buNone/>
              <a:defRPr cap="all" baseline="0"/>
            </a:lvl4pPr>
            <a:lvl5pPr marL="1365547" indent="0" algn="ctr">
              <a:buFontTx/>
              <a:buNone/>
              <a:defRPr cap="all" baseline="0"/>
            </a:lvl5pPr>
          </a:lstStyle>
          <a:p>
            <a:pPr lvl="0"/>
            <a:r>
              <a:rPr lang="en-US" dirty="0"/>
              <a:t>Box 4 title</a:t>
            </a:r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id="{857C8F20-1CD3-6541-A377-D2CAB9EF461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007198" y="4300181"/>
            <a:ext cx="3037840" cy="822584"/>
          </a:xfrm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800" b="0" i="0" cap="all" baseline="0">
                <a:solidFill>
                  <a:schemeClr val="accent2"/>
                </a:solidFill>
                <a:latin typeface="Century Gothic" panose="020B0502020202020204" pitchFamily="34" charset="0"/>
              </a:defRPr>
            </a:lvl1pPr>
            <a:lvl2pPr marL="487695" indent="0" algn="ctr">
              <a:buFontTx/>
              <a:buNone/>
              <a:defRPr cap="all" baseline="0"/>
            </a:lvl2pPr>
            <a:lvl3pPr marL="780312" indent="0" algn="ctr">
              <a:buFontTx/>
              <a:buNone/>
              <a:defRPr cap="all" baseline="0"/>
            </a:lvl3pPr>
            <a:lvl4pPr marL="1072930" indent="0" algn="ctr">
              <a:buFontTx/>
              <a:buNone/>
              <a:defRPr cap="all" baseline="0"/>
            </a:lvl4pPr>
            <a:lvl5pPr marL="1365547" indent="0" algn="ctr">
              <a:buFontTx/>
              <a:buNone/>
              <a:defRPr cap="all" baseline="0"/>
            </a:lvl5pPr>
          </a:lstStyle>
          <a:p>
            <a:pPr lvl="0"/>
            <a:r>
              <a:rPr lang="en-US" dirty="0"/>
              <a:t>Box 5 title</a:t>
            </a:r>
          </a:p>
        </p:txBody>
      </p:sp>
    </p:spTree>
    <p:extLst>
      <p:ext uri="{BB962C8B-B14F-4D97-AF65-F5344CB8AC3E}">
        <p14:creationId xmlns:p14="http://schemas.microsoft.com/office/powerpoint/2010/main" val="20990041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04">
          <p15:clr>
            <a:srgbClr val="FBAE40"/>
          </p15:clr>
        </p15:guide>
        <p15:guide id="2" pos="4096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Background Slide">
    <p:bg>
      <p:bgPr>
        <a:gradFill>
          <a:gsLst>
            <a:gs pos="5000">
              <a:srgbClr val="1F2836"/>
            </a:gs>
            <a:gs pos="51000">
              <a:srgbClr val="182F4F"/>
            </a:gs>
            <a:gs pos="93000">
              <a:srgbClr val="1F2836"/>
            </a:gs>
          </a:gsLst>
          <a:path path="circle">
            <a:fillToRect l="50000" t="130000" r="50000" b="-3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raphic 20">
            <a:extLst>
              <a:ext uri="{FF2B5EF4-FFF2-40B4-BE49-F238E27FC236}">
                <a16:creationId xmlns:a16="http://schemas.microsoft.com/office/drawing/2014/main" id="{E59DCEB4-5F20-5E4C-91ED-C23FD2F6AB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6836" t="23347" b="12368"/>
          <a:stretch/>
        </p:blipFill>
        <p:spPr>
          <a:xfrm>
            <a:off x="0" y="0"/>
            <a:ext cx="3724506" cy="73152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A767BA-9F9A-43CF-BC9A-F2B57C51DC2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25850" y="535434"/>
            <a:ext cx="11553100" cy="673374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3200" b="0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Insert Headline</a:t>
            </a:r>
          </a:p>
        </p:txBody>
      </p:sp>
      <p:sp>
        <p:nvSpPr>
          <p:cNvPr id="39" name="Footer Placeholder 4">
            <a:extLst>
              <a:ext uri="{FF2B5EF4-FFF2-40B4-BE49-F238E27FC236}">
                <a16:creationId xmlns:a16="http://schemas.microsoft.com/office/drawing/2014/main" id="{ADA519FF-E537-7342-BA6D-95121F200947}"/>
              </a:ext>
            </a:extLst>
          </p:cNvPr>
          <p:cNvSpPr txBox="1">
            <a:spLocks/>
          </p:cNvSpPr>
          <p:nvPr userDrawn="1"/>
        </p:nvSpPr>
        <p:spPr>
          <a:xfrm>
            <a:off x="159605" y="6820195"/>
            <a:ext cx="3010077" cy="389467"/>
          </a:xfrm>
          <a:prstGeom prst="rect">
            <a:avLst/>
          </a:prstGeom>
        </p:spPr>
        <p:txBody>
          <a:bodyPr vert="horz" lIns="97536" tIns="48768" rIns="97536" bIns="48768" rtlCol="0" anchor="ctr"/>
          <a:lstStyle>
            <a:defPPr>
              <a:defRPr lang="en-US"/>
            </a:defPPr>
            <a:lvl1pPr marL="0" algn="l" defTabSz="1404518" rtl="0" eaLnBrk="1" latinLnBrk="0" hangingPunct="1">
              <a:defRPr sz="800" kern="1200">
                <a:solidFill>
                  <a:schemeClr val="bg1">
                    <a:lumMod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702259" algn="l" defTabSz="1404518" rtl="0" eaLnBrk="1" latinLnBrk="0" hangingPunct="1">
              <a:defRPr sz="2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04518" algn="l" defTabSz="1404518" rtl="0" eaLnBrk="1" latinLnBrk="0" hangingPunct="1">
              <a:defRPr sz="2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06778" algn="l" defTabSz="1404518" rtl="0" eaLnBrk="1" latinLnBrk="0" hangingPunct="1">
              <a:defRPr sz="2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09037" algn="l" defTabSz="1404518" rtl="0" eaLnBrk="1" latinLnBrk="0" hangingPunct="1">
              <a:defRPr sz="2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11296" algn="l" defTabSz="1404518" rtl="0" eaLnBrk="1" latinLnBrk="0" hangingPunct="1">
              <a:defRPr sz="2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13555" algn="l" defTabSz="1404518" rtl="0" eaLnBrk="1" latinLnBrk="0" hangingPunct="1">
              <a:defRPr sz="2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915814" algn="l" defTabSz="1404518" rtl="0" eaLnBrk="1" latinLnBrk="0" hangingPunct="1">
              <a:defRPr sz="2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618074" algn="l" defTabSz="1404518" rtl="0" eaLnBrk="1" latinLnBrk="0" hangingPunct="1">
              <a:defRPr sz="2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853" b="0" i="0" dirty="0">
                <a:solidFill>
                  <a:schemeClr val="bg2"/>
                </a:solidFill>
                <a:latin typeface="Avenir Next LT Pro Light" panose="020B0403020202020204" pitchFamily="34" charset="77"/>
              </a:rPr>
              <a:t>© </a:t>
            </a:r>
            <a:r>
              <a:rPr lang="en-US" sz="853" b="0" i="0" dirty="0">
                <a:solidFill>
                  <a:schemeClr val="bg2"/>
                </a:solidFill>
                <a:latin typeface="Avenir Next LT Pro Light" panose="020B0403020202020204" pitchFamily="34" charset="77"/>
              </a:rPr>
              <a:t>Copyright 2020 Quest Analytics. All Rights Reserved.</a:t>
            </a:r>
          </a:p>
        </p:txBody>
      </p:sp>
      <p:sp>
        <p:nvSpPr>
          <p:cNvPr id="6" name="Text Placeholder 25">
            <a:extLst>
              <a:ext uri="{FF2B5EF4-FFF2-40B4-BE49-F238E27FC236}">
                <a16:creationId xmlns:a16="http://schemas.microsoft.com/office/drawing/2014/main" id="{AFDD5208-28D7-064D-B59A-BDD258BFB6BE}"/>
              </a:ext>
            </a:extLst>
          </p:cNvPr>
          <p:cNvSpPr txBox="1">
            <a:spLocks/>
          </p:cNvSpPr>
          <p:nvPr userDrawn="1"/>
        </p:nvSpPr>
        <p:spPr>
          <a:xfrm>
            <a:off x="11684723" y="6883026"/>
            <a:ext cx="1146048" cy="382919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/>
              <a:buNone/>
              <a:defRPr sz="2800" b="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2pPr>
            <a:lvl3pPr marL="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charset="0"/>
              <a:buNone/>
              <a:defRPr sz="2800" b="1" i="0" kern="1200">
                <a:solidFill>
                  <a:schemeClr val="accent2">
                    <a:lumMod val="75000"/>
                  </a:schemeClr>
                </a:solidFill>
                <a:latin typeface="Century Gothic" charset="0"/>
                <a:ea typeface="Century Gothic" charset="0"/>
                <a:cs typeface="Century Gothic" charset="0"/>
              </a:defRPr>
            </a:lvl3pPr>
            <a:lvl4pPr marL="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charset="0"/>
              <a:buNone/>
              <a:defRPr sz="2800" b="1" i="0" kern="1200">
                <a:solidFill>
                  <a:schemeClr val="tx1">
                    <a:lumMod val="60000"/>
                    <a:lumOff val="40000"/>
                  </a:schemeClr>
                </a:solidFill>
                <a:latin typeface="Century Gothic" charset="0"/>
                <a:ea typeface="Century Gothic" charset="0"/>
                <a:cs typeface="Century Gothic" charset="0"/>
              </a:defRPr>
            </a:lvl4pPr>
            <a:lvl5pPr marL="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charset="0"/>
              <a:buNone/>
              <a:defRPr sz="28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fontAlgn="auto">
              <a:spcAft>
                <a:spcPts val="0"/>
              </a:spcAft>
              <a:defRPr/>
            </a:pPr>
            <a:fld id="{053B1222-81AA-4543-88B1-5A41C633338E}" type="slidenum">
              <a:rPr lang="en-US" sz="800" b="0" i="0" smtClean="0">
                <a:solidFill>
                  <a:schemeClr val="bg1"/>
                </a:solidFill>
                <a:latin typeface="Century Gothic" panose="020B0502020202020204" pitchFamily="34" charset="0"/>
                <a:ea typeface="Century Gothic" charset="0"/>
                <a:cs typeface="Century Gothic" charset="0"/>
              </a:rPr>
              <a:pPr algn="r" fontAlgn="auto">
                <a:spcAft>
                  <a:spcPts val="0"/>
                </a:spcAft>
                <a:defRPr/>
              </a:pPr>
              <a:t>‹#›</a:t>
            </a:fld>
            <a:endParaRPr lang="en-US" sz="800" b="0" i="0" dirty="0">
              <a:solidFill>
                <a:schemeClr val="bg1"/>
              </a:solidFill>
              <a:latin typeface="Century Gothic" panose="020B0502020202020204" pitchFamily="34" charset="0"/>
              <a:ea typeface="Century Gothic" charset="0"/>
              <a:cs typeface="Century 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287530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bg>
      <p:bgPr>
        <a:solidFill>
          <a:srgbClr val="1B29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F5CFE7B9-C789-D942-A846-9825A2A3E7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4123" t="8169" r="7437" b="8169"/>
          <a:stretch/>
        </p:blipFill>
        <p:spPr>
          <a:xfrm>
            <a:off x="2928255" y="0"/>
            <a:ext cx="7968344" cy="73152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9771EE11-CF81-DF47-8408-563F1F7B5E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97085" y="1958824"/>
            <a:ext cx="6030685" cy="2917975"/>
          </a:xfrm>
        </p:spPr>
        <p:txBody>
          <a:bodyPr anchor="t">
            <a:normAutofit/>
          </a:bodyPr>
          <a:lstStyle>
            <a:lvl1pPr algn="ctr">
              <a:lnSpc>
                <a:spcPct val="110000"/>
              </a:lnSpc>
              <a:spcBef>
                <a:spcPts val="0"/>
              </a:spcBef>
              <a:defRPr sz="3200" b="0" i="1" cap="none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sollicitudin</a:t>
            </a:r>
            <a:r>
              <a:rPr lang="en-US" dirty="0"/>
              <a:t>, magna at </a:t>
            </a:r>
            <a:r>
              <a:rPr lang="en-US" dirty="0" err="1"/>
              <a:t>elementum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, </a:t>
            </a:r>
            <a:r>
              <a:rPr lang="en-US" dirty="0" err="1"/>
              <a:t>justo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rutrum</a:t>
            </a:r>
            <a:r>
              <a:rPr lang="en-US" dirty="0"/>
              <a:t> </a:t>
            </a:r>
            <a:r>
              <a:rPr lang="en-US" dirty="0" err="1"/>
              <a:t>metus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.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D1323F3E-4172-4E48-97C8-F2852192670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97085" y="5077560"/>
            <a:ext cx="6030685" cy="36117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600" b="1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2pPr marL="487607" indent="0">
              <a:buFont typeface="Arial" panose="020B0604020202020204" pitchFamily="34" charset="0"/>
              <a:buNone/>
              <a:defRPr/>
            </a:lvl2pPr>
            <a:lvl3pPr marL="975212" indent="0">
              <a:buFont typeface="Arial" panose="020B0604020202020204" pitchFamily="34" charset="0"/>
              <a:buNone/>
              <a:defRPr/>
            </a:lvl3pPr>
            <a:lvl4pPr marL="1462820" indent="0">
              <a:buFont typeface="Arial" panose="020B0604020202020204" pitchFamily="34" charset="0"/>
              <a:buNone/>
              <a:defRPr/>
            </a:lvl4pPr>
            <a:lvl5pPr marL="1950426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Insert Name</a:t>
            </a:r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91AC40D7-9147-DF40-891B-B2FF00F7898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286045" y="724637"/>
            <a:ext cx="1252764" cy="1009690"/>
          </a:xfrm>
          <a:prstGeom prst="rect">
            <a:avLst/>
          </a:prstGeom>
        </p:spPr>
      </p:pic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37422EB2-A2F7-3845-8EC5-896AB675C8E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97085" y="5438730"/>
            <a:ext cx="6030685" cy="36117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400" b="0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2pPr marL="487607" indent="0">
              <a:buFont typeface="Arial" panose="020B0604020202020204" pitchFamily="34" charset="0"/>
              <a:buNone/>
              <a:defRPr/>
            </a:lvl2pPr>
            <a:lvl3pPr marL="975212" indent="0">
              <a:buFont typeface="Arial" panose="020B0604020202020204" pitchFamily="34" charset="0"/>
              <a:buNone/>
              <a:defRPr/>
            </a:lvl3pPr>
            <a:lvl4pPr marL="1462820" indent="0">
              <a:buFont typeface="Arial" panose="020B0604020202020204" pitchFamily="34" charset="0"/>
              <a:buNone/>
              <a:defRPr/>
            </a:lvl4pPr>
            <a:lvl5pPr marL="1950426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Insert Title</a:t>
            </a:r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37B17125-2C38-F444-8A8D-A8CBDFE709E0}"/>
              </a:ext>
            </a:extLst>
          </p:cNvPr>
          <p:cNvSpPr txBox="1">
            <a:spLocks/>
          </p:cNvSpPr>
          <p:nvPr userDrawn="1"/>
        </p:nvSpPr>
        <p:spPr>
          <a:xfrm>
            <a:off x="159605" y="6820195"/>
            <a:ext cx="3010077" cy="389467"/>
          </a:xfrm>
          <a:prstGeom prst="rect">
            <a:avLst/>
          </a:prstGeom>
        </p:spPr>
        <p:txBody>
          <a:bodyPr vert="horz" lIns="97536" tIns="48768" rIns="97536" bIns="48768" rtlCol="0" anchor="ctr"/>
          <a:lstStyle>
            <a:defPPr>
              <a:defRPr lang="en-US"/>
            </a:defPPr>
            <a:lvl1pPr marL="0" algn="l" defTabSz="1404518" rtl="0" eaLnBrk="1" latinLnBrk="0" hangingPunct="1">
              <a:defRPr sz="800" kern="1200">
                <a:solidFill>
                  <a:schemeClr val="bg1">
                    <a:lumMod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702259" algn="l" defTabSz="1404518" rtl="0" eaLnBrk="1" latinLnBrk="0" hangingPunct="1">
              <a:defRPr sz="2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04518" algn="l" defTabSz="1404518" rtl="0" eaLnBrk="1" latinLnBrk="0" hangingPunct="1">
              <a:defRPr sz="2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06778" algn="l" defTabSz="1404518" rtl="0" eaLnBrk="1" latinLnBrk="0" hangingPunct="1">
              <a:defRPr sz="2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09037" algn="l" defTabSz="1404518" rtl="0" eaLnBrk="1" latinLnBrk="0" hangingPunct="1">
              <a:defRPr sz="2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11296" algn="l" defTabSz="1404518" rtl="0" eaLnBrk="1" latinLnBrk="0" hangingPunct="1">
              <a:defRPr sz="2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13555" algn="l" defTabSz="1404518" rtl="0" eaLnBrk="1" latinLnBrk="0" hangingPunct="1">
              <a:defRPr sz="2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915814" algn="l" defTabSz="1404518" rtl="0" eaLnBrk="1" latinLnBrk="0" hangingPunct="1">
              <a:defRPr sz="2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618074" algn="l" defTabSz="1404518" rtl="0" eaLnBrk="1" latinLnBrk="0" hangingPunct="1">
              <a:defRPr sz="2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853" b="0" i="0" dirty="0">
                <a:solidFill>
                  <a:srgbClr val="595F70"/>
                </a:solidFill>
                <a:latin typeface="Avenir Next LT Pro Light" panose="020B0403020202020204" pitchFamily="34" charset="77"/>
              </a:rPr>
              <a:t>© </a:t>
            </a:r>
            <a:r>
              <a:rPr lang="en-US" sz="853" b="0" i="0" dirty="0">
                <a:solidFill>
                  <a:srgbClr val="595F70"/>
                </a:solidFill>
                <a:latin typeface="Avenir Next LT Pro Light" panose="020B0403020202020204" pitchFamily="34" charset="77"/>
              </a:rPr>
              <a:t>Copyright 2020 Quest Analytics. All Rights Reserved.</a:t>
            </a:r>
          </a:p>
        </p:txBody>
      </p:sp>
      <p:sp>
        <p:nvSpPr>
          <p:cNvPr id="13" name="Text Placeholder 25">
            <a:extLst>
              <a:ext uri="{FF2B5EF4-FFF2-40B4-BE49-F238E27FC236}">
                <a16:creationId xmlns:a16="http://schemas.microsoft.com/office/drawing/2014/main" id="{5FF8B4C0-3180-E64D-9EB9-74A6EFB64BF5}"/>
              </a:ext>
            </a:extLst>
          </p:cNvPr>
          <p:cNvSpPr txBox="1">
            <a:spLocks/>
          </p:cNvSpPr>
          <p:nvPr userDrawn="1"/>
        </p:nvSpPr>
        <p:spPr>
          <a:xfrm>
            <a:off x="11684723" y="6883026"/>
            <a:ext cx="1146048" cy="382919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/>
              <a:buNone/>
              <a:defRPr sz="2800" b="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2pPr>
            <a:lvl3pPr marL="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charset="0"/>
              <a:buNone/>
              <a:defRPr sz="2800" b="1" i="0" kern="1200">
                <a:solidFill>
                  <a:schemeClr val="accent2">
                    <a:lumMod val="75000"/>
                  </a:schemeClr>
                </a:solidFill>
                <a:latin typeface="Century Gothic" charset="0"/>
                <a:ea typeface="Century Gothic" charset="0"/>
                <a:cs typeface="Century Gothic" charset="0"/>
              </a:defRPr>
            </a:lvl3pPr>
            <a:lvl4pPr marL="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charset="0"/>
              <a:buNone/>
              <a:defRPr sz="2800" b="1" i="0" kern="1200">
                <a:solidFill>
                  <a:schemeClr val="tx1">
                    <a:lumMod val="60000"/>
                    <a:lumOff val="40000"/>
                  </a:schemeClr>
                </a:solidFill>
                <a:latin typeface="Century Gothic" charset="0"/>
                <a:ea typeface="Century Gothic" charset="0"/>
                <a:cs typeface="Century Gothic" charset="0"/>
              </a:defRPr>
            </a:lvl4pPr>
            <a:lvl5pPr marL="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charset="0"/>
              <a:buNone/>
              <a:defRPr sz="28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fontAlgn="auto">
              <a:spcAft>
                <a:spcPts val="0"/>
              </a:spcAft>
              <a:defRPr/>
            </a:pPr>
            <a:fld id="{053B1222-81AA-4543-88B1-5A41C633338E}" type="slidenum">
              <a:rPr lang="en-US" sz="800" b="0" i="0" smtClean="0">
                <a:solidFill>
                  <a:srgbClr val="595F70"/>
                </a:solidFill>
                <a:latin typeface="Century Gothic" panose="020B0502020202020204" pitchFamily="34" charset="0"/>
                <a:ea typeface="Century Gothic" charset="0"/>
                <a:cs typeface="Century Gothic" charset="0"/>
              </a:rPr>
              <a:pPr algn="r" fontAlgn="auto">
                <a:spcAft>
                  <a:spcPts val="0"/>
                </a:spcAft>
                <a:defRPr/>
              </a:pPr>
              <a:t>‹#›</a:t>
            </a:fld>
            <a:endParaRPr lang="en-US" sz="800" b="0" i="0" dirty="0">
              <a:solidFill>
                <a:srgbClr val="595F70"/>
              </a:solidFill>
              <a:latin typeface="Century Gothic" panose="020B0502020202020204" pitchFamily="34" charset="0"/>
              <a:ea typeface="Century Gothic" charset="0"/>
              <a:cs typeface="Century Gothic" charset="0"/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FD765053-20BF-4144-8D83-81F1C7B81E9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51166" t="9328" r="1" b="11608"/>
          <a:stretch/>
        </p:blipFill>
        <p:spPr>
          <a:xfrm rot="16200000">
            <a:off x="4921797" y="-767802"/>
            <a:ext cx="3161202" cy="13004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25281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 Slide v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erson sitting on a table&#10;&#10;Description automatically generated">
            <a:extLst>
              <a:ext uri="{FF2B5EF4-FFF2-40B4-BE49-F238E27FC236}">
                <a16:creationId xmlns:a16="http://schemas.microsoft.com/office/drawing/2014/main" id="{C5CB80C1-B060-A643-AF10-B86131AEAAF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" y="-8717"/>
            <a:ext cx="13004800" cy="7323917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DF99E319-8979-104C-B4A7-A26562D205A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267" y="522276"/>
            <a:ext cx="5882877" cy="1964606"/>
          </a:xfrm>
        </p:spPr>
        <p:txBody>
          <a:bodyPr anchor="b">
            <a:normAutofit/>
          </a:bodyPr>
          <a:lstStyle>
            <a:lvl1pPr>
              <a:defRPr sz="3200" b="0" i="0" cap="none" baseline="0">
                <a:solidFill>
                  <a:schemeClr val="accent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Lorem ipsum dolor sit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190AB85A-A0E6-C34C-A142-D8C704D71B0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0266" y="2667014"/>
            <a:ext cx="5914410" cy="232939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 b="0" i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487607" indent="0">
              <a:buFont typeface="Arial" panose="020B0604020202020204" pitchFamily="34" charset="0"/>
              <a:buNone/>
              <a:defRPr/>
            </a:lvl2pPr>
            <a:lvl3pPr marL="975212" indent="0">
              <a:buFont typeface="Arial" panose="020B0604020202020204" pitchFamily="34" charset="0"/>
              <a:buNone/>
              <a:defRPr/>
            </a:lvl3pPr>
            <a:lvl4pPr marL="1462820" indent="0">
              <a:buFont typeface="Arial" panose="020B0604020202020204" pitchFamily="34" charset="0"/>
              <a:buNone/>
              <a:defRPr/>
            </a:lvl4pPr>
            <a:lvl5pPr marL="1950426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fringilla</a:t>
            </a:r>
            <a:r>
              <a:rPr lang="en-US" dirty="0"/>
              <a:t>. Ut sed ligula </a:t>
            </a:r>
            <a:r>
              <a:rPr lang="en-US" dirty="0" err="1"/>
              <a:t>interdum</a:t>
            </a:r>
            <a:r>
              <a:rPr lang="en-US" dirty="0"/>
              <a:t>,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eget</a:t>
            </a:r>
            <a:r>
              <a:rPr lang="en-US" dirty="0"/>
              <a:t>.</a:t>
            </a:r>
          </a:p>
        </p:txBody>
      </p:sp>
      <p:pic>
        <p:nvPicPr>
          <p:cNvPr id="18" name="Picture 17" descr="A close up of a logo&#10;&#10;Description automatically generated">
            <a:extLst>
              <a:ext uri="{FF2B5EF4-FFF2-40B4-BE49-F238E27FC236}">
                <a16:creationId xmlns:a16="http://schemas.microsoft.com/office/drawing/2014/main" id="{754E77B0-0F60-5B41-BB9A-E22196DC2DF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8440" t="57368"/>
          <a:stretch/>
        </p:blipFill>
        <p:spPr>
          <a:xfrm>
            <a:off x="0" y="0"/>
            <a:ext cx="4621428" cy="2093748"/>
          </a:xfrm>
          <a:prstGeom prst="rect">
            <a:avLst/>
          </a:prstGeom>
        </p:spPr>
      </p:pic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FBABDD87-860C-554A-A7A4-BB74A424DB65}"/>
              </a:ext>
            </a:extLst>
          </p:cNvPr>
          <p:cNvSpPr txBox="1">
            <a:spLocks/>
          </p:cNvSpPr>
          <p:nvPr userDrawn="1"/>
        </p:nvSpPr>
        <p:spPr>
          <a:xfrm>
            <a:off x="159605" y="6820195"/>
            <a:ext cx="3010077" cy="389467"/>
          </a:xfrm>
          <a:prstGeom prst="rect">
            <a:avLst/>
          </a:prstGeom>
        </p:spPr>
        <p:txBody>
          <a:bodyPr vert="horz" lIns="97536" tIns="48768" rIns="97536" bIns="48768" rtlCol="0" anchor="ctr"/>
          <a:lstStyle>
            <a:defPPr>
              <a:defRPr lang="en-US"/>
            </a:defPPr>
            <a:lvl1pPr marL="0" algn="l" defTabSz="1404518" rtl="0" eaLnBrk="1" latinLnBrk="0" hangingPunct="1">
              <a:defRPr sz="800" kern="1200">
                <a:solidFill>
                  <a:schemeClr val="bg1">
                    <a:lumMod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702259" algn="l" defTabSz="1404518" rtl="0" eaLnBrk="1" latinLnBrk="0" hangingPunct="1">
              <a:defRPr sz="2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04518" algn="l" defTabSz="1404518" rtl="0" eaLnBrk="1" latinLnBrk="0" hangingPunct="1">
              <a:defRPr sz="2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06778" algn="l" defTabSz="1404518" rtl="0" eaLnBrk="1" latinLnBrk="0" hangingPunct="1">
              <a:defRPr sz="2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09037" algn="l" defTabSz="1404518" rtl="0" eaLnBrk="1" latinLnBrk="0" hangingPunct="1">
              <a:defRPr sz="2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11296" algn="l" defTabSz="1404518" rtl="0" eaLnBrk="1" latinLnBrk="0" hangingPunct="1">
              <a:defRPr sz="2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13555" algn="l" defTabSz="1404518" rtl="0" eaLnBrk="1" latinLnBrk="0" hangingPunct="1">
              <a:defRPr sz="2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915814" algn="l" defTabSz="1404518" rtl="0" eaLnBrk="1" latinLnBrk="0" hangingPunct="1">
              <a:defRPr sz="2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618074" algn="l" defTabSz="1404518" rtl="0" eaLnBrk="1" latinLnBrk="0" hangingPunct="1">
              <a:defRPr sz="2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853" b="0" i="0" dirty="0">
                <a:solidFill>
                  <a:srgbClr val="595F70"/>
                </a:solidFill>
                <a:latin typeface="Avenir Next LT Pro Light" panose="020B0403020202020204" pitchFamily="34" charset="77"/>
              </a:rPr>
              <a:t>© </a:t>
            </a:r>
            <a:r>
              <a:rPr lang="en-US" sz="853" b="0" i="0" dirty="0">
                <a:solidFill>
                  <a:srgbClr val="595F70"/>
                </a:solidFill>
                <a:latin typeface="Avenir Next LT Pro Light" panose="020B0403020202020204" pitchFamily="34" charset="77"/>
              </a:rPr>
              <a:t>Copyright 2020 Quest Analytics. All Rights Reserved.</a:t>
            </a:r>
          </a:p>
        </p:txBody>
      </p:sp>
      <p:sp>
        <p:nvSpPr>
          <p:cNvPr id="8" name="Text Placeholder 25">
            <a:extLst>
              <a:ext uri="{FF2B5EF4-FFF2-40B4-BE49-F238E27FC236}">
                <a16:creationId xmlns:a16="http://schemas.microsoft.com/office/drawing/2014/main" id="{658B8FDB-437D-FF41-BE1C-8C89B6376398}"/>
              </a:ext>
            </a:extLst>
          </p:cNvPr>
          <p:cNvSpPr txBox="1">
            <a:spLocks/>
          </p:cNvSpPr>
          <p:nvPr userDrawn="1"/>
        </p:nvSpPr>
        <p:spPr>
          <a:xfrm>
            <a:off x="11684723" y="6883026"/>
            <a:ext cx="1146048" cy="382919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/>
              <a:buNone/>
              <a:defRPr sz="2800" b="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2pPr>
            <a:lvl3pPr marL="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charset="0"/>
              <a:buNone/>
              <a:defRPr sz="2800" b="1" i="0" kern="1200">
                <a:solidFill>
                  <a:schemeClr val="accent2">
                    <a:lumMod val="75000"/>
                  </a:schemeClr>
                </a:solidFill>
                <a:latin typeface="Century Gothic" charset="0"/>
                <a:ea typeface="Century Gothic" charset="0"/>
                <a:cs typeface="Century Gothic" charset="0"/>
              </a:defRPr>
            </a:lvl3pPr>
            <a:lvl4pPr marL="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charset="0"/>
              <a:buNone/>
              <a:defRPr sz="2800" b="1" i="0" kern="1200">
                <a:solidFill>
                  <a:schemeClr val="tx1">
                    <a:lumMod val="60000"/>
                    <a:lumOff val="40000"/>
                  </a:schemeClr>
                </a:solidFill>
                <a:latin typeface="Century Gothic" charset="0"/>
                <a:ea typeface="Century Gothic" charset="0"/>
                <a:cs typeface="Century Gothic" charset="0"/>
              </a:defRPr>
            </a:lvl4pPr>
            <a:lvl5pPr marL="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charset="0"/>
              <a:buNone/>
              <a:defRPr sz="28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fontAlgn="auto">
              <a:spcAft>
                <a:spcPts val="0"/>
              </a:spcAft>
              <a:defRPr/>
            </a:pPr>
            <a:fld id="{053B1222-81AA-4543-88B1-5A41C633338E}" type="slidenum">
              <a:rPr lang="en-US" sz="800" b="0" i="0" smtClean="0">
                <a:solidFill>
                  <a:schemeClr val="bg1"/>
                </a:solidFill>
                <a:latin typeface="Century Gothic" panose="020B0502020202020204" pitchFamily="34" charset="0"/>
                <a:ea typeface="Century Gothic" charset="0"/>
                <a:cs typeface="Century Gothic" charset="0"/>
              </a:rPr>
              <a:pPr algn="r" fontAlgn="auto">
                <a:spcAft>
                  <a:spcPts val="0"/>
                </a:spcAft>
                <a:defRPr/>
              </a:pPr>
              <a:t>‹#›</a:t>
            </a:fld>
            <a:endParaRPr lang="en-US" sz="800" b="0" i="0" dirty="0">
              <a:solidFill>
                <a:schemeClr val="bg1"/>
              </a:solidFill>
              <a:latin typeface="Century Gothic" panose="020B0502020202020204" pitchFamily="34" charset="0"/>
              <a:ea typeface="Century Gothic" charset="0"/>
              <a:cs typeface="Century 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603659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 Slide v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wearing glasses and a black shirt&#10;&#10;Description automatically generated">
            <a:extLst>
              <a:ext uri="{FF2B5EF4-FFF2-40B4-BE49-F238E27FC236}">
                <a16:creationId xmlns:a16="http://schemas.microsoft.com/office/drawing/2014/main" id="{CA929BFB-E7F1-D441-8BF4-A0A1148A0B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4433" t="11068" r="15721"/>
          <a:stretch/>
        </p:blipFill>
        <p:spPr>
          <a:xfrm>
            <a:off x="1" y="0"/>
            <a:ext cx="13004800" cy="73152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DF99E319-8979-104C-B4A7-A26562D205A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89610" y="783533"/>
            <a:ext cx="5882877" cy="1964606"/>
          </a:xfrm>
        </p:spPr>
        <p:txBody>
          <a:bodyPr anchor="b">
            <a:normAutofit/>
          </a:bodyPr>
          <a:lstStyle>
            <a:lvl1pPr>
              <a:defRPr sz="3200" b="0" i="0" cap="none" baseline="0">
                <a:solidFill>
                  <a:schemeClr val="accent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Lorem ipsum dolor sit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190AB85A-A0E6-C34C-A142-D8C704D71B0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89610" y="2967933"/>
            <a:ext cx="6051418" cy="2329390"/>
          </a:xfrm>
          <a:prstGeom prst="rect">
            <a:avLst/>
          </a:prstGeom>
        </p:spPr>
        <p:txBody>
          <a:bodyPr anchor="t">
            <a:normAutofit/>
          </a:bodyPr>
          <a:lstStyle>
            <a:lvl1pPr marL="457200" marR="0" indent="-457200" algn="l" defTabSz="9752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30000"/>
              <a:buFont typeface="Arial" panose="020B0604020202020204" pitchFamily="34" charset="0"/>
              <a:buChar char="•"/>
              <a:tabLst/>
              <a:defRPr sz="2000" b="0" i="0">
                <a:solidFill>
                  <a:srgbClr val="000000"/>
                </a:solidFill>
                <a:latin typeface="Century Gothic" panose="020B0502020202020204" pitchFamily="34" charset="0"/>
              </a:defRPr>
            </a:lvl1pPr>
            <a:lvl2pPr marL="487607" indent="0">
              <a:buFont typeface="Arial" panose="020B0604020202020204" pitchFamily="34" charset="0"/>
              <a:buNone/>
              <a:defRPr/>
            </a:lvl2pPr>
            <a:lvl3pPr marL="975212" indent="0">
              <a:buFont typeface="Arial" panose="020B0604020202020204" pitchFamily="34" charset="0"/>
              <a:buNone/>
              <a:defRPr/>
            </a:lvl3pPr>
            <a:lvl4pPr marL="1462820" indent="0">
              <a:buFont typeface="Arial" panose="020B0604020202020204" pitchFamily="34" charset="0"/>
              <a:buNone/>
              <a:defRPr/>
            </a:lvl4pPr>
            <a:lvl5pPr marL="1950426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Lorem ipsum dolor sit</a:t>
            </a:r>
          </a:p>
          <a:p>
            <a:pPr marL="457200" marR="0" lvl="0" indent="-457200" algn="l" defTabSz="9752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3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Lorem ipsum dolor sit</a:t>
            </a:r>
          </a:p>
          <a:p>
            <a:pPr marL="457200" marR="0" lvl="0" indent="-457200" algn="l" defTabSz="9752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3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Lorem ipsum dolor sit</a:t>
            </a:r>
          </a:p>
          <a:p>
            <a:pPr marL="457200" marR="0" lvl="0" indent="-457200" algn="l" defTabSz="9752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3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Lorem ipsum dolor sit</a:t>
            </a:r>
          </a:p>
          <a:p>
            <a:pPr marL="457200" marR="0" lvl="0" indent="-457200" algn="l" defTabSz="9752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3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Lorem ipsum dolor sit</a:t>
            </a:r>
          </a:p>
          <a:p>
            <a:pPr lvl="0"/>
            <a:endParaRPr lang="en-US" dirty="0"/>
          </a:p>
        </p:txBody>
      </p:sp>
      <p:pic>
        <p:nvPicPr>
          <p:cNvPr id="5" name="Picture 4" descr="A picture containing sitting, black, blue&#10;&#10;Description automatically generated">
            <a:extLst>
              <a:ext uri="{FF2B5EF4-FFF2-40B4-BE49-F238E27FC236}">
                <a16:creationId xmlns:a16="http://schemas.microsoft.com/office/drawing/2014/main" id="{97FFCB6D-B871-2A48-AA7C-6973E5B6FE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5778" t="41892"/>
          <a:stretch/>
        </p:blipFill>
        <p:spPr>
          <a:xfrm>
            <a:off x="0" y="0"/>
            <a:ext cx="3254828" cy="2184400"/>
          </a:xfrm>
          <a:prstGeom prst="rect">
            <a:avLst/>
          </a:prstGeom>
        </p:spPr>
      </p:pic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CED209DC-A84A-5B44-831D-1BE3054243E2}"/>
              </a:ext>
            </a:extLst>
          </p:cNvPr>
          <p:cNvSpPr txBox="1">
            <a:spLocks/>
          </p:cNvSpPr>
          <p:nvPr userDrawn="1"/>
        </p:nvSpPr>
        <p:spPr>
          <a:xfrm>
            <a:off x="159605" y="6820195"/>
            <a:ext cx="3010077" cy="389467"/>
          </a:xfrm>
          <a:prstGeom prst="rect">
            <a:avLst/>
          </a:prstGeom>
        </p:spPr>
        <p:txBody>
          <a:bodyPr vert="horz" lIns="97536" tIns="48768" rIns="97536" bIns="48768" rtlCol="0" anchor="ctr"/>
          <a:lstStyle>
            <a:defPPr>
              <a:defRPr lang="en-US"/>
            </a:defPPr>
            <a:lvl1pPr marL="0" algn="l" defTabSz="1404518" rtl="0" eaLnBrk="1" latinLnBrk="0" hangingPunct="1">
              <a:defRPr sz="800" kern="1200">
                <a:solidFill>
                  <a:schemeClr val="bg1">
                    <a:lumMod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702259" algn="l" defTabSz="1404518" rtl="0" eaLnBrk="1" latinLnBrk="0" hangingPunct="1">
              <a:defRPr sz="2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04518" algn="l" defTabSz="1404518" rtl="0" eaLnBrk="1" latinLnBrk="0" hangingPunct="1">
              <a:defRPr sz="2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06778" algn="l" defTabSz="1404518" rtl="0" eaLnBrk="1" latinLnBrk="0" hangingPunct="1">
              <a:defRPr sz="2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09037" algn="l" defTabSz="1404518" rtl="0" eaLnBrk="1" latinLnBrk="0" hangingPunct="1">
              <a:defRPr sz="2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11296" algn="l" defTabSz="1404518" rtl="0" eaLnBrk="1" latinLnBrk="0" hangingPunct="1">
              <a:defRPr sz="2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13555" algn="l" defTabSz="1404518" rtl="0" eaLnBrk="1" latinLnBrk="0" hangingPunct="1">
              <a:defRPr sz="2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915814" algn="l" defTabSz="1404518" rtl="0" eaLnBrk="1" latinLnBrk="0" hangingPunct="1">
              <a:defRPr sz="2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618074" algn="l" defTabSz="1404518" rtl="0" eaLnBrk="1" latinLnBrk="0" hangingPunct="1">
              <a:defRPr sz="2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853" b="0" i="0" dirty="0">
                <a:solidFill>
                  <a:srgbClr val="595F70"/>
                </a:solidFill>
                <a:latin typeface="Avenir Next LT Pro Light" panose="020B0403020202020204" pitchFamily="34" charset="77"/>
              </a:rPr>
              <a:t>© </a:t>
            </a:r>
            <a:r>
              <a:rPr lang="en-US" sz="853" b="0" i="0" dirty="0">
                <a:solidFill>
                  <a:srgbClr val="595F70"/>
                </a:solidFill>
                <a:latin typeface="Avenir Next LT Pro Light" panose="020B0403020202020204" pitchFamily="34" charset="77"/>
              </a:rPr>
              <a:t>Copyright 2020 Quest Analytics. All Rights Reserved.</a:t>
            </a:r>
          </a:p>
        </p:txBody>
      </p:sp>
      <p:sp>
        <p:nvSpPr>
          <p:cNvPr id="8" name="Text Placeholder 25">
            <a:extLst>
              <a:ext uri="{FF2B5EF4-FFF2-40B4-BE49-F238E27FC236}">
                <a16:creationId xmlns:a16="http://schemas.microsoft.com/office/drawing/2014/main" id="{836B0EE9-D0AD-5146-B82C-2898923F27ED}"/>
              </a:ext>
            </a:extLst>
          </p:cNvPr>
          <p:cNvSpPr txBox="1">
            <a:spLocks/>
          </p:cNvSpPr>
          <p:nvPr userDrawn="1"/>
        </p:nvSpPr>
        <p:spPr>
          <a:xfrm>
            <a:off x="11684723" y="6883026"/>
            <a:ext cx="1146048" cy="382919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/>
              <a:buNone/>
              <a:defRPr sz="2800" b="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2pPr>
            <a:lvl3pPr marL="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charset="0"/>
              <a:buNone/>
              <a:defRPr sz="2800" b="1" i="0" kern="1200">
                <a:solidFill>
                  <a:schemeClr val="accent2">
                    <a:lumMod val="75000"/>
                  </a:schemeClr>
                </a:solidFill>
                <a:latin typeface="Century Gothic" charset="0"/>
                <a:ea typeface="Century Gothic" charset="0"/>
                <a:cs typeface="Century Gothic" charset="0"/>
              </a:defRPr>
            </a:lvl3pPr>
            <a:lvl4pPr marL="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charset="0"/>
              <a:buNone/>
              <a:defRPr sz="2800" b="1" i="0" kern="1200">
                <a:solidFill>
                  <a:schemeClr val="tx1">
                    <a:lumMod val="60000"/>
                    <a:lumOff val="40000"/>
                  </a:schemeClr>
                </a:solidFill>
                <a:latin typeface="Century Gothic" charset="0"/>
                <a:ea typeface="Century Gothic" charset="0"/>
                <a:cs typeface="Century Gothic" charset="0"/>
              </a:defRPr>
            </a:lvl4pPr>
            <a:lvl5pPr marL="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charset="0"/>
              <a:buNone/>
              <a:defRPr sz="28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fontAlgn="auto">
              <a:spcAft>
                <a:spcPts val="0"/>
              </a:spcAft>
              <a:defRPr/>
            </a:pPr>
            <a:fld id="{053B1222-81AA-4543-88B1-5A41C633338E}" type="slidenum">
              <a:rPr lang="en-US" sz="800" b="0" i="0" smtClean="0">
                <a:solidFill>
                  <a:schemeClr val="bg1"/>
                </a:solidFill>
                <a:latin typeface="Century Gothic" panose="020B0502020202020204" pitchFamily="34" charset="0"/>
                <a:ea typeface="Century Gothic" charset="0"/>
                <a:cs typeface="Century Gothic" charset="0"/>
              </a:rPr>
              <a:pPr algn="r" fontAlgn="auto">
                <a:spcAft>
                  <a:spcPts val="0"/>
                </a:spcAft>
                <a:defRPr/>
              </a:pPr>
              <a:t>‹#›</a:t>
            </a:fld>
            <a:endParaRPr lang="en-US" sz="800" b="0" i="0" dirty="0">
              <a:solidFill>
                <a:schemeClr val="bg1"/>
              </a:solidFill>
              <a:latin typeface="Century Gothic" panose="020B0502020202020204" pitchFamily="34" charset="0"/>
              <a:ea typeface="Century Gothic" charset="0"/>
              <a:cs typeface="Century 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776564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werPoint Guideline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CED209DC-A84A-5B44-831D-1BE3054243E2}"/>
              </a:ext>
            </a:extLst>
          </p:cNvPr>
          <p:cNvSpPr txBox="1">
            <a:spLocks/>
          </p:cNvSpPr>
          <p:nvPr userDrawn="1"/>
        </p:nvSpPr>
        <p:spPr>
          <a:xfrm>
            <a:off x="159605" y="6820195"/>
            <a:ext cx="3010077" cy="389467"/>
          </a:xfrm>
          <a:prstGeom prst="rect">
            <a:avLst/>
          </a:prstGeom>
        </p:spPr>
        <p:txBody>
          <a:bodyPr vert="horz" lIns="97536" tIns="48768" rIns="97536" bIns="48768" rtlCol="0" anchor="ctr"/>
          <a:lstStyle>
            <a:defPPr>
              <a:defRPr lang="en-US"/>
            </a:defPPr>
            <a:lvl1pPr marL="0" algn="l" defTabSz="1404518" rtl="0" eaLnBrk="1" latinLnBrk="0" hangingPunct="1">
              <a:defRPr sz="800" kern="1200">
                <a:solidFill>
                  <a:schemeClr val="bg1">
                    <a:lumMod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702259" algn="l" defTabSz="1404518" rtl="0" eaLnBrk="1" latinLnBrk="0" hangingPunct="1">
              <a:defRPr sz="2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04518" algn="l" defTabSz="1404518" rtl="0" eaLnBrk="1" latinLnBrk="0" hangingPunct="1">
              <a:defRPr sz="2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06778" algn="l" defTabSz="1404518" rtl="0" eaLnBrk="1" latinLnBrk="0" hangingPunct="1">
              <a:defRPr sz="2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09037" algn="l" defTabSz="1404518" rtl="0" eaLnBrk="1" latinLnBrk="0" hangingPunct="1">
              <a:defRPr sz="2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11296" algn="l" defTabSz="1404518" rtl="0" eaLnBrk="1" latinLnBrk="0" hangingPunct="1">
              <a:defRPr sz="2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13555" algn="l" defTabSz="1404518" rtl="0" eaLnBrk="1" latinLnBrk="0" hangingPunct="1">
              <a:defRPr sz="2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915814" algn="l" defTabSz="1404518" rtl="0" eaLnBrk="1" latinLnBrk="0" hangingPunct="1">
              <a:defRPr sz="2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618074" algn="l" defTabSz="1404518" rtl="0" eaLnBrk="1" latinLnBrk="0" hangingPunct="1">
              <a:defRPr sz="2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853" b="0" i="0" dirty="0">
                <a:solidFill>
                  <a:srgbClr val="595F70"/>
                </a:solidFill>
                <a:latin typeface="Avenir Next LT Pro Light" panose="020B0403020202020204" pitchFamily="34" charset="77"/>
              </a:rPr>
              <a:t>© </a:t>
            </a:r>
            <a:r>
              <a:rPr lang="en-US" sz="853" b="0" i="0" dirty="0">
                <a:solidFill>
                  <a:srgbClr val="595F70"/>
                </a:solidFill>
                <a:latin typeface="Avenir Next LT Pro Light" panose="020B0403020202020204" pitchFamily="34" charset="77"/>
              </a:rPr>
              <a:t>Copyright 2020 Quest Analytics. All Rights Reserved.</a:t>
            </a:r>
          </a:p>
        </p:txBody>
      </p:sp>
      <p:sp>
        <p:nvSpPr>
          <p:cNvPr id="8" name="Text Placeholder 25">
            <a:extLst>
              <a:ext uri="{FF2B5EF4-FFF2-40B4-BE49-F238E27FC236}">
                <a16:creationId xmlns:a16="http://schemas.microsoft.com/office/drawing/2014/main" id="{836B0EE9-D0AD-5146-B82C-2898923F27ED}"/>
              </a:ext>
            </a:extLst>
          </p:cNvPr>
          <p:cNvSpPr txBox="1">
            <a:spLocks/>
          </p:cNvSpPr>
          <p:nvPr userDrawn="1"/>
        </p:nvSpPr>
        <p:spPr>
          <a:xfrm>
            <a:off x="11684723" y="6883026"/>
            <a:ext cx="1146048" cy="382919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/>
              <a:buNone/>
              <a:defRPr sz="2800" b="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2pPr>
            <a:lvl3pPr marL="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charset="0"/>
              <a:buNone/>
              <a:defRPr sz="2800" b="1" i="0" kern="1200">
                <a:solidFill>
                  <a:schemeClr val="accent2">
                    <a:lumMod val="75000"/>
                  </a:schemeClr>
                </a:solidFill>
                <a:latin typeface="Century Gothic" charset="0"/>
                <a:ea typeface="Century Gothic" charset="0"/>
                <a:cs typeface="Century Gothic" charset="0"/>
              </a:defRPr>
            </a:lvl3pPr>
            <a:lvl4pPr marL="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charset="0"/>
              <a:buNone/>
              <a:defRPr sz="2800" b="1" i="0" kern="1200">
                <a:solidFill>
                  <a:schemeClr val="tx1">
                    <a:lumMod val="60000"/>
                    <a:lumOff val="40000"/>
                  </a:schemeClr>
                </a:solidFill>
                <a:latin typeface="Century Gothic" charset="0"/>
                <a:ea typeface="Century Gothic" charset="0"/>
                <a:cs typeface="Century Gothic" charset="0"/>
              </a:defRPr>
            </a:lvl4pPr>
            <a:lvl5pPr marL="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charset="0"/>
              <a:buNone/>
              <a:defRPr sz="28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fontAlgn="auto">
              <a:spcAft>
                <a:spcPts val="0"/>
              </a:spcAft>
              <a:defRPr/>
            </a:pPr>
            <a:fld id="{053B1222-81AA-4543-88B1-5A41C633338E}" type="slidenum">
              <a:rPr lang="en-US" sz="800" b="0" i="0" smtClean="0">
                <a:solidFill>
                  <a:schemeClr val="accent1"/>
                </a:solidFill>
                <a:latin typeface="Century Gothic" panose="020B0502020202020204" pitchFamily="34" charset="0"/>
                <a:ea typeface="Century Gothic" charset="0"/>
                <a:cs typeface="Century Gothic" charset="0"/>
              </a:rPr>
              <a:pPr algn="r" fontAlgn="auto">
                <a:spcAft>
                  <a:spcPts val="0"/>
                </a:spcAft>
                <a:defRPr/>
              </a:pPr>
              <a:t>‹#›</a:t>
            </a:fld>
            <a:endParaRPr lang="en-US" sz="800" b="0" i="0" dirty="0">
              <a:solidFill>
                <a:schemeClr val="accent1"/>
              </a:solidFill>
              <a:latin typeface="Century Gothic" panose="020B0502020202020204" pitchFamily="34" charset="0"/>
              <a:ea typeface="Century Gothic" charset="0"/>
              <a:cs typeface="Century Gothic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3CDE0B-23A9-6846-8B90-923853DD02C9}"/>
              </a:ext>
            </a:extLst>
          </p:cNvPr>
          <p:cNvSpPr txBox="1"/>
          <p:nvPr userDrawn="1"/>
        </p:nvSpPr>
        <p:spPr>
          <a:xfrm>
            <a:off x="1" y="442921"/>
            <a:ext cx="13004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accent1"/>
                </a:solidFill>
                <a:latin typeface="Century Gothic" panose="020B0502020202020204" pitchFamily="34" charset="0"/>
              </a:rPr>
              <a:t>Quest Analytics </a:t>
            </a:r>
            <a:r>
              <a:rPr lang="en-US" sz="3200" b="0" i="0" dirty="0">
                <a:solidFill>
                  <a:schemeClr val="accent1"/>
                </a:solidFill>
                <a:latin typeface="Century Gothic" panose="020B0502020202020204" pitchFamily="34" charset="0"/>
              </a:rPr>
              <a:t>PowerPoint Guidelines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B5C1105-8669-E04C-B5EA-9438D49E7448}"/>
              </a:ext>
            </a:extLst>
          </p:cNvPr>
          <p:cNvGrpSpPr/>
          <p:nvPr userDrawn="1"/>
        </p:nvGrpSpPr>
        <p:grpSpPr>
          <a:xfrm>
            <a:off x="775254" y="1599265"/>
            <a:ext cx="11224592" cy="4224299"/>
            <a:chOff x="775254" y="1599265"/>
            <a:chExt cx="11224592" cy="4224299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AF3E852-1541-924E-B6C2-8B1DDBAD9EF4}"/>
                </a:ext>
              </a:extLst>
            </p:cNvPr>
            <p:cNvSpPr txBox="1"/>
            <p:nvPr userDrawn="1"/>
          </p:nvSpPr>
          <p:spPr>
            <a:xfrm>
              <a:off x="1171634" y="1599265"/>
              <a:ext cx="10708077" cy="26891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75" dirty="0">
                  <a:solidFill>
                    <a:schemeClr val="tx1"/>
                  </a:solidFill>
                  <a:latin typeface="Century Gothic" panose="020B0502020202020204" pitchFamily="34" charset="0"/>
                </a:rPr>
                <a:t>If you are transferring slides from another deck, DO NOT drag and drop slides into this template.</a:t>
              </a:r>
            </a:p>
            <a:p>
              <a:pPr marL="257120" lvl="1" indent="-257120">
                <a:buFont typeface="Arial" panose="020B0604020202020204" pitchFamily="34" charset="0"/>
                <a:buChar char="•"/>
              </a:pPr>
              <a:r>
                <a:rPr lang="en-US" sz="1875" dirty="0">
                  <a:solidFill>
                    <a:schemeClr val="tx1"/>
                  </a:solidFill>
                  <a:latin typeface="Century Gothic" panose="020B0502020202020204" pitchFamily="34" charset="0"/>
                </a:rPr>
                <a:t>First, within your source PPT deck, select the text you are working with.</a:t>
              </a:r>
            </a:p>
            <a:p>
              <a:pPr marL="257120" lvl="1" indent="-257120">
                <a:buFont typeface="Arial" panose="020B0604020202020204" pitchFamily="34" charset="0"/>
                <a:buChar char="•"/>
              </a:pPr>
              <a:r>
                <a:rPr lang="en-US" sz="1875" dirty="0">
                  <a:solidFill>
                    <a:schemeClr val="tx1"/>
                  </a:solidFill>
                  <a:latin typeface="Century Gothic" panose="020B0502020202020204" pitchFamily="34" charset="0"/>
                </a:rPr>
                <a:t>Then select </a:t>
              </a:r>
              <a:r>
                <a:rPr lang="en-US" sz="1875" b="1" i="0" dirty="0">
                  <a:solidFill>
                    <a:schemeClr val="tx1"/>
                  </a:solidFill>
                  <a:latin typeface="Century Gothic" panose="020B0502020202020204" pitchFamily="34" charset="0"/>
                </a:rPr>
                <a:t>EDIT &gt; COPY </a:t>
              </a:r>
              <a:r>
                <a:rPr lang="en-US" sz="1875" dirty="0">
                  <a:solidFill>
                    <a:schemeClr val="tx1"/>
                  </a:solidFill>
                  <a:latin typeface="Century Gothic" panose="020B0502020202020204" pitchFamily="34" charset="0"/>
                </a:rPr>
                <a:t>from the PPT menu.</a:t>
              </a:r>
            </a:p>
            <a:p>
              <a:pPr marL="257120" lvl="1" indent="-257120">
                <a:buFont typeface="Arial" panose="020B0604020202020204" pitchFamily="34" charset="0"/>
                <a:buChar char="•"/>
              </a:pPr>
              <a:r>
                <a:rPr lang="en-US" sz="1875" dirty="0">
                  <a:solidFill>
                    <a:schemeClr val="tx1"/>
                  </a:solidFill>
                  <a:latin typeface="Century Gothic" panose="020B0502020202020204" pitchFamily="34" charset="0"/>
                </a:rPr>
                <a:t>Select the appropriate new slide layout from this PPT template.</a:t>
              </a:r>
            </a:p>
            <a:p>
              <a:pPr marL="257120" lvl="1" indent="-257120">
                <a:buFont typeface="Arial" panose="020B0604020202020204" pitchFamily="34" charset="0"/>
                <a:buChar char="•"/>
              </a:pPr>
              <a:r>
                <a:rPr lang="en-US" sz="1875" dirty="0">
                  <a:solidFill>
                    <a:schemeClr val="tx1"/>
                  </a:solidFill>
                  <a:latin typeface="Century Gothic" panose="020B0502020202020204" pitchFamily="34" charset="0"/>
                </a:rPr>
                <a:t>Click within the text box of the new slide.</a:t>
              </a:r>
            </a:p>
            <a:p>
              <a:pPr marL="257120" lvl="1" indent="-257120">
                <a:buFont typeface="Arial" panose="020B0604020202020204" pitchFamily="34" charset="0"/>
                <a:buChar char="•"/>
              </a:pPr>
              <a:r>
                <a:rPr lang="en-US" sz="1875" dirty="0">
                  <a:solidFill>
                    <a:schemeClr val="tx1"/>
                  </a:solidFill>
                  <a:latin typeface="Century Gothic" panose="020B0502020202020204" pitchFamily="34" charset="0"/>
                </a:rPr>
                <a:t>Then select </a:t>
              </a:r>
              <a:r>
                <a:rPr lang="en-US" sz="1875" b="1" i="0" dirty="0">
                  <a:solidFill>
                    <a:schemeClr val="tx1"/>
                  </a:solidFill>
                  <a:latin typeface="Century Gothic" panose="020B0502020202020204" pitchFamily="34" charset="0"/>
                </a:rPr>
                <a:t>EDIT &gt; PASTE SPECIAL &gt; UNFORMATTED TEXT </a:t>
              </a:r>
              <a:r>
                <a:rPr lang="en-US" sz="1875" dirty="0">
                  <a:solidFill>
                    <a:schemeClr val="tx1"/>
                  </a:solidFill>
                  <a:latin typeface="Century Gothic" panose="020B0502020202020204" pitchFamily="34" charset="0"/>
                </a:rPr>
                <a:t>from the PPT menu. Or, select the </a:t>
              </a:r>
              <a:r>
                <a:rPr lang="en-US" sz="1875" b="1" i="0" dirty="0">
                  <a:solidFill>
                    <a:schemeClr val="tx1"/>
                  </a:solidFill>
                  <a:latin typeface="Century Gothic" panose="020B0502020202020204" pitchFamily="34" charset="0"/>
                </a:rPr>
                <a:t>USE DESTINATION THEME </a:t>
              </a:r>
              <a:r>
                <a:rPr lang="en-US" sz="1875" dirty="0">
                  <a:solidFill>
                    <a:schemeClr val="tx1"/>
                  </a:solidFill>
                  <a:latin typeface="Century Gothic" panose="020B0502020202020204" pitchFamily="34" charset="0"/>
                </a:rPr>
                <a:t>icon</a:t>
              </a:r>
            </a:p>
            <a:p>
              <a:r>
                <a:rPr lang="en-US" sz="1875" dirty="0">
                  <a:solidFill>
                    <a:schemeClr val="tx1"/>
                  </a:solidFill>
                  <a:latin typeface="Century Gothic" panose="020B0502020202020204" pitchFamily="34" charset="0"/>
                </a:rPr>
                <a:t>This process will help ensure your content is formatted according to the new theme.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CF3C7C3-DD45-1C41-8CAC-95708290EEF9}"/>
                </a:ext>
              </a:extLst>
            </p:cNvPr>
            <p:cNvSpPr txBox="1"/>
            <p:nvPr userDrawn="1"/>
          </p:nvSpPr>
          <p:spPr>
            <a:xfrm>
              <a:off x="775254" y="4349061"/>
              <a:ext cx="10828212" cy="4385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50" b="1" i="0" dirty="0">
                  <a:solidFill>
                    <a:schemeClr val="tx1"/>
                  </a:solidFill>
                  <a:latin typeface="Century Gothic" panose="020B0502020202020204" pitchFamily="34" charset="0"/>
                </a:rPr>
                <a:t>Other Recommendations: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F781881-7516-CF43-A1BD-3478E2BFD966}"/>
                </a:ext>
              </a:extLst>
            </p:cNvPr>
            <p:cNvSpPr txBox="1"/>
            <p:nvPr userDrawn="1"/>
          </p:nvSpPr>
          <p:spPr>
            <a:xfrm>
              <a:off x="1171634" y="4865609"/>
              <a:ext cx="10828212" cy="9579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indent="0">
                <a:buFont typeface="Arial" panose="020B0604020202020204" pitchFamily="34" charset="0"/>
                <a:buNone/>
              </a:pPr>
              <a:r>
                <a:rPr lang="en-US" sz="1875" dirty="0">
                  <a:solidFill>
                    <a:schemeClr val="tx1"/>
                  </a:solidFill>
                  <a:latin typeface="Century Gothic" panose="020B0502020202020204" pitchFamily="34" charset="0"/>
                </a:rPr>
                <a:t>The </a:t>
              </a:r>
              <a:r>
                <a:rPr lang="en-US" sz="1875" b="1" i="0" dirty="0">
                  <a:solidFill>
                    <a:schemeClr val="tx1"/>
                  </a:solidFill>
                  <a:latin typeface="Century Gothic" panose="020B0502020202020204" pitchFamily="34" charset="0"/>
                </a:rPr>
                <a:t>font</a:t>
              </a:r>
              <a:r>
                <a:rPr lang="en-US" sz="1875" dirty="0">
                  <a:solidFill>
                    <a:schemeClr val="tx1"/>
                  </a:solidFill>
                  <a:latin typeface="Century Gothic" panose="020B0502020202020204" pitchFamily="34" charset="0"/>
                </a:rPr>
                <a:t> in this theme is </a:t>
              </a:r>
              <a:r>
                <a:rPr lang="en-US" sz="1875" b="1" i="0" dirty="0">
                  <a:solidFill>
                    <a:schemeClr val="tx1"/>
                  </a:solidFill>
                  <a:latin typeface="Century Gothic" panose="020B0502020202020204" pitchFamily="34" charset="0"/>
                </a:rPr>
                <a:t>Century Gothic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1875" b="1" i="0" dirty="0">
                  <a:solidFill>
                    <a:schemeClr val="tx1"/>
                  </a:solidFill>
                  <a:latin typeface="Century Gothic" panose="020B0502020202020204" pitchFamily="34" charset="0"/>
                </a:rPr>
                <a:t>Headers</a:t>
              </a:r>
              <a:r>
                <a:rPr lang="en-US" sz="1875" dirty="0">
                  <a:solidFill>
                    <a:schemeClr val="tx1"/>
                  </a:solidFill>
                  <a:latin typeface="Century Gothic" panose="020B0502020202020204" pitchFamily="34" charset="0"/>
                </a:rPr>
                <a:t> should be at least font </a:t>
              </a:r>
              <a:r>
                <a:rPr lang="en-US" sz="1875" b="1" i="0" dirty="0">
                  <a:solidFill>
                    <a:schemeClr val="tx1"/>
                  </a:solidFill>
                  <a:latin typeface="Century Gothic" panose="020B0502020202020204" pitchFamily="34" charset="0"/>
                </a:rPr>
                <a:t>Size 28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1875" b="1" i="0" dirty="0">
                  <a:solidFill>
                    <a:schemeClr val="tx1"/>
                  </a:solidFill>
                  <a:latin typeface="Century Gothic" panose="020B0502020202020204" pitchFamily="34" charset="0"/>
                </a:rPr>
                <a:t>Body copy </a:t>
              </a:r>
              <a:r>
                <a:rPr lang="en-US" sz="1875" dirty="0">
                  <a:solidFill>
                    <a:schemeClr val="tx1"/>
                  </a:solidFill>
                  <a:latin typeface="Century Gothic" panose="020B0502020202020204" pitchFamily="34" charset="0"/>
                </a:rPr>
                <a:t>should be at least font </a:t>
              </a:r>
              <a:r>
                <a:rPr lang="en-US" sz="1875" b="1" i="0" dirty="0">
                  <a:solidFill>
                    <a:schemeClr val="tx1"/>
                  </a:solidFill>
                  <a:latin typeface="Century Gothic" panose="020B0502020202020204" pitchFamily="34" charset="0"/>
                </a:rPr>
                <a:t>Size 20</a:t>
              </a:r>
            </a:p>
          </p:txBody>
        </p:sp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8A81CB31-D885-304E-91A3-27C53AA5660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79861" y="1659959"/>
              <a:ext cx="244447" cy="244447"/>
            </a:xfrm>
            <a:prstGeom prst="rect">
              <a:avLst/>
            </a:prstGeom>
          </p:spPr>
        </p:pic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533BF12A-22E9-8A47-9ED2-4197E48A86D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79861" y="3947193"/>
              <a:ext cx="244447" cy="244447"/>
            </a:xfrm>
            <a:prstGeom prst="rect">
              <a:avLst/>
            </a:prstGeom>
          </p:spPr>
        </p:pic>
        <p:pic>
          <p:nvPicPr>
            <p:cNvPr id="19" name="Graphic 18">
              <a:extLst>
                <a:ext uri="{FF2B5EF4-FFF2-40B4-BE49-F238E27FC236}">
                  <a16:creationId xmlns:a16="http://schemas.microsoft.com/office/drawing/2014/main" id="{105A7EFD-9D54-7B4C-ADC3-E44F31E1112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79861" y="4917556"/>
              <a:ext cx="244447" cy="244447"/>
            </a:xfrm>
            <a:prstGeom prst="rect">
              <a:avLst/>
            </a:prstGeom>
          </p:spPr>
        </p:pic>
        <p:pic>
          <p:nvPicPr>
            <p:cNvPr id="20" name="Graphic 19">
              <a:extLst>
                <a:ext uri="{FF2B5EF4-FFF2-40B4-BE49-F238E27FC236}">
                  <a16:creationId xmlns:a16="http://schemas.microsoft.com/office/drawing/2014/main" id="{F0C69D81-87F4-5D44-BA30-0976EB5E480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79861" y="5214557"/>
              <a:ext cx="244447" cy="244447"/>
            </a:xfrm>
            <a:prstGeom prst="rect">
              <a:avLst/>
            </a:prstGeom>
          </p:spPr>
        </p:pic>
        <p:pic>
          <p:nvPicPr>
            <p:cNvPr id="21" name="Graphic 20">
              <a:extLst>
                <a:ext uri="{FF2B5EF4-FFF2-40B4-BE49-F238E27FC236}">
                  <a16:creationId xmlns:a16="http://schemas.microsoft.com/office/drawing/2014/main" id="{09A47040-5F23-DC4B-ACDB-FE1B4BE725D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79861" y="5506533"/>
              <a:ext cx="244447" cy="244447"/>
            </a:xfrm>
            <a:prstGeom prst="rect">
              <a:avLst/>
            </a:prstGeom>
          </p:spPr>
        </p:pic>
      </p:grpSp>
      <p:pic>
        <p:nvPicPr>
          <p:cNvPr id="22" name="Picture 21" descr="A picture containing sitting, black, blue&#10;&#10;Description automatically generated">
            <a:extLst>
              <a:ext uri="{FF2B5EF4-FFF2-40B4-BE49-F238E27FC236}">
                <a16:creationId xmlns:a16="http://schemas.microsoft.com/office/drawing/2014/main" id="{37BE0B80-63EB-6343-9E6A-24E673FCC89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5778" t="41892"/>
          <a:stretch/>
        </p:blipFill>
        <p:spPr>
          <a:xfrm flipH="1">
            <a:off x="10314122" y="0"/>
            <a:ext cx="2690678" cy="1805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2827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Slide (3 Bulle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65D009-F028-2548-826F-103F5A3D6D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4830" y="208930"/>
            <a:ext cx="11576024" cy="915765"/>
          </a:xfrm>
        </p:spPr>
        <p:txBody>
          <a:bodyPr anchor="ctr">
            <a:normAutofit/>
          </a:bodyPr>
          <a:lstStyle>
            <a:lvl1pPr algn="l">
              <a:defRPr sz="3200" b="0" i="0">
                <a:solidFill>
                  <a:schemeClr val="accent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Agenda/Purpose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24E9AB36-09D2-8446-BFDD-927DF3009D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2641" y="1443795"/>
            <a:ext cx="1631486" cy="1631486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2AA5B4E1-BF99-B24A-BFE8-6FC0CA63744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2641" y="2316127"/>
            <a:ext cx="1631486" cy="1631486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D44BAFAD-63A3-F44D-B58E-12B1E2B2818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2641" y="3176175"/>
            <a:ext cx="1631486" cy="163148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10A22C4-6CB3-F643-AB69-A9F99151297D}"/>
              </a:ext>
            </a:extLst>
          </p:cNvPr>
          <p:cNvSpPr txBox="1"/>
          <p:nvPr userDrawn="1"/>
        </p:nvSpPr>
        <p:spPr>
          <a:xfrm>
            <a:off x="995912" y="1834937"/>
            <a:ext cx="389850" cy="5178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i="0" dirty="0">
                <a:solidFill>
                  <a:schemeClr val="bg1"/>
                </a:solidFill>
                <a:latin typeface="Century Gothic" panose="020B0502020202020204" pitchFamily="34" charset="0"/>
              </a:rPr>
              <a:t>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FB46D9-7C95-4D4F-9ED1-AE63A9384FFB}"/>
              </a:ext>
            </a:extLst>
          </p:cNvPr>
          <p:cNvSpPr txBox="1"/>
          <p:nvPr userDrawn="1"/>
        </p:nvSpPr>
        <p:spPr>
          <a:xfrm>
            <a:off x="995912" y="2702061"/>
            <a:ext cx="389850" cy="5178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i="0" dirty="0">
                <a:solidFill>
                  <a:schemeClr val="bg1"/>
                </a:solidFill>
                <a:latin typeface="Century Gothic" panose="020B0502020202020204" pitchFamily="34" charset="0"/>
              </a:rPr>
              <a:t>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5B71921-DE56-6F41-A474-73D52FE75945}"/>
              </a:ext>
            </a:extLst>
          </p:cNvPr>
          <p:cNvSpPr txBox="1"/>
          <p:nvPr userDrawn="1"/>
        </p:nvSpPr>
        <p:spPr>
          <a:xfrm>
            <a:off x="995912" y="3567317"/>
            <a:ext cx="389850" cy="5178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i="0" dirty="0">
                <a:solidFill>
                  <a:schemeClr val="bg1"/>
                </a:solidFill>
                <a:latin typeface="Century Gothic" panose="020B0502020202020204" pitchFamily="34" charset="0"/>
              </a:rPr>
              <a:t>3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E5B3D123-3A3E-6A4C-8A14-D96AB8173F6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794243" y="1958241"/>
            <a:ext cx="10506613" cy="313266"/>
          </a:xfrm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2400">
                <a:solidFill>
                  <a:schemeClr val="tx1"/>
                </a:solidFill>
              </a:defRPr>
            </a:lvl1pPr>
            <a:lvl2pPr>
              <a:defRPr sz="1280">
                <a:solidFill>
                  <a:schemeClr val="bg1"/>
                </a:solidFill>
              </a:defRPr>
            </a:lvl2pPr>
            <a:lvl3pPr>
              <a:defRPr sz="1280">
                <a:solidFill>
                  <a:schemeClr val="bg1"/>
                </a:solidFill>
              </a:defRPr>
            </a:lvl3pPr>
            <a:lvl4pPr>
              <a:defRPr sz="1280">
                <a:solidFill>
                  <a:schemeClr val="bg1"/>
                </a:solidFill>
              </a:defRPr>
            </a:lvl4pPr>
            <a:lvl5pPr>
              <a:defRPr sz="128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E666CCFB-753D-DD4A-AFCD-F5754DB90E1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794243" y="2801238"/>
            <a:ext cx="10506613" cy="313266"/>
          </a:xfrm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2400">
                <a:solidFill>
                  <a:schemeClr val="tx1"/>
                </a:solidFill>
              </a:defRPr>
            </a:lvl1pPr>
            <a:lvl2pPr>
              <a:defRPr sz="1280">
                <a:solidFill>
                  <a:schemeClr val="bg1"/>
                </a:solidFill>
              </a:defRPr>
            </a:lvl2pPr>
            <a:lvl3pPr>
              <a:defRPr sz="1280">
                <a:solidFill>
                  <a:schemeClr val="bg1"/>
                </a:solidFill>
              </a:defRPr>
            </a:lvl3pPr>
            <a:lvl4pPr>
              <a:defRPr sz="1280">
                <a:solidFill>
                  <a:schemeClr val="bg1"/>
                </a:solidFill>
              </a:defRPr>
            </a:lvl4pPr>
            <a:lvl5pPr>
              <a:defRPr sz="128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48ACAA44-3F4F-6741-AF6C-556C33FC27E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794243" y="3713289"/>
            <a:ext cx="10506613" cy="313266"/>
          </a:xfrm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2400">
                <a:solidFill>
                  <a:schemeClr val="tx1"/>
                </a:solidFill>
              </a:defRPr>
            </a:lvl1pPr>
            <a:lvl2pPr>
              <a:defRPr sz="1280">
                <a:solidFill>
                  <a:schemeClr val="bg1"/>
                </a:solidFill>
              </a:defRPr>
            </a:lvl2pPr>
            <a:lvl3pPr>
              <a:defRPr sz="1280">
                <a:solidFill>
                  <a:schemeClr val="bg1"/>
                </a:solidFill>
              </a:defRPr>
            </a:lvl3pPr>
            <a:lvl4pPr>
              <a:defRPr sz="1280">
                <a:solidFill>
                  <a:schemeClr val="bg1"/>
                </a:solidFill>
              </a:defRPr>
            </a:lvl4pPr>
            <a:lvl5pPr>
              <a:defRPr sz="128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25" name="Text Placeholder 25">
            <a:extLst>
              <a:ext uri="{FF2B5EF4-FFF2-40B4-BE49-F238E27FC236}">
                <a16:creationId xmlns:a16="http://schemas.microsoft.com/office/drawing/2014/main" id="{D8305746-B2B2-0340-A1C0-1A0609B89656}"/>
              </a:ext>
            </a:extLst>
          </p:cNvPr>
          <p:cNvSpPr txBox="1">
            <a:spLocks/>
          </p:cNvSpPr>
          <p:nvPr userDrawn="1"/>
        </p:nvSpPr>
        <p:spPr>
          <a:xfrm>
            <a:off x="11684723" y="6883026"/>
            <a:ext cx="1146048" cy="382919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/>
              <a:buNone/>
              <a:defRPr sz="2800" b="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2pPr>
            <a:lvl3pPr marL="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charset="0"/>
              <a:buNone/>
              <a:defRPr sz="2800" b="1" i="0" kern="1200">
                <a:solidFill>
                  <a:schemeClr val="accent2">
                    <a:lumMod val="75000"/>
                  </a:schemeClr>
                </a:solidFill>
                <a:latin typeface="Century Gothic" charset="0"/>
                <a:ea typeface="Century Gothic" charset="0"/>
                <a:cs typeface="Century Gothic" charset="0"/>
              </a:defRPr>
            </a:lvl3pPr>
            <a:lvl4pPr marL="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charset="0"/>
              <a:buNone/>
              <a:defRPr sz="2800" b="1" i="0" kern="1200">
                <a:solidFill>
                  <a:schemeClr val="tx1">
                    <a:lumMod val="60000"/>
                    <a:lumOff val="40000"/>
                  </a:schemeClr>
                </a:solidFill>
                <a:latin typeface="Century Gothic" charset="0"/>
                <a:ea typeface="Century Gothic" charset="0"/>
                <a:cs typeface="Century Gothic" charset="0"/>
              </a:defRPr>
            </a:lvl4pPr>
            <a:lvl5pPr marL="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charset="0"/>
              <a:buNone/>
              <a:defRPr sz="28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fontAlgn="auto">
              <a:spcAft>
                <a:spcPts val="0"/>
              </a:spcAft>
              <a:defRPr/>
            </a:pPr>
            <a:fld id="{053B1222-81AA-4543-88B1-5A41C633338E}" type="slidenum">
              <a:rPr lang="en-US" sz="800" b="0" i="0" smtClean="0">
                <a:solidFill>
                  <a:srgbClr val="595F70"/>
                </a:solidFill>
                <a:latin typeface="Century Gothic" panose="020B0502020202020204" pitchFamily="34" charset="0"/>
                <a:ea typeface="Century Gothic" charset="0"/>
                <a:cs typeface="Century Gothic" charset="0"/>
              </a:rPr>
              <a:pPr algn="r" fontAlgn="auto">
                <a:spcAft>
                  <a:spcPts val="0"/>
                </a:spcAft>
                <a:defRPr/>
              </a:pPr>
              <a:t>‹#›</a:t>
            </a:fld>
            <a:endParaRPr lang="en-US" sz="800" b="0" i="0" dirty="0">
              <a:solidFill>
                <a:srgbClr val="595F70"/>
              </a:solidFill>
              <a:latin typeface="Century Gothic" panose="020B0502020202020204" pitchFamily="34" charset="0"/>
              <a:ea typeface="Century Gothic" charset="0"/>
              <a:cs typeface="Century Gothic" charset="0"/>
            </a:endParaRPr>
          </a:p>
        </p:txBody>
      </p:sp>
      <p:pic>
        <p:nvPicPr>
          <p:cNvPr id="27" name="Picture 26" descr="A picture containing sitting, black, blue&#10;&#10;Description automatically generated">
            <a:extLst>
              <a:ext uri="{FF2B5EF4-FFF2-40B4-BE49-F238E27FC236}">
                <a16:creationId xmlns:a16="http://schemas.microsoft.com/office/drawing/2014/main" id="{ABFC50F2-A540-4141-9974-418AAC49903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5778" t="41892"/>
          <a:stretch/>
        </p:blipFill>
        <p:spPr>
          <a:xfrm flipH="1">
            <a:off x="10314122" y="0"/>
            <a:ext cx="2690678" cy="1805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8840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Slide (5 Bulle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65D009-F028-2548-826F-103F5A3D6D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4830" y="208930"/>
            <a:ext cx="11576024" cy="915765"/>
          </a:xfrm>
        </p:spPr>
        <p:txBody>
          <a:bodyPr anchor="ctr">
            <a:normAutofit/>
          </a:bodyPr>
          <a:lstStyle>
            <a:lvl1pPr algn="l">
              <a:defRPr sz="3200" b="0" i="0">
                <a:solidFill>
                  <a:schemeClr val="accent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Agenda/Purpose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24E9AB36-09D2-8446-BFDD-927DF3009D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2641" y="1445057"/>
            <a:ext cx="1631486" cy="1631486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2AA5B4E1-BF99-B24A-BFE8-6FC0CA63744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2641" y="2317389"/>
            <a:ext cx="1631486" cy="1631486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D44BAFAD-63A3-F44D-B58E-12B1E2B2818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2641" y="3177437"/>
            <a:ext cx="1631486" cy="1631486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06F3F4D1-B07D-AF49-AAE6-9F549D7033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2641" y="4056309"/>
            <a:ext cx="1631486" cy="1631486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522FC45D-B404-A14C-B7CC-6837D72DFC0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2641" y="4938195"/>
            <a:ext cx="1631486" cy="163148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10A22C4-6CB3-F643-AB69-A9F99151297D}"/>
              </a:ext>
            </a:extLst>
          </p:cNvPr>
          <p:cNvSpPr txBox="1"/>
          <p:nvPr userDrawn="1"/>
        </p:nvSpPr>
        <p:spPr>
          <a:xfrm>
            <a:off x="995912" y="1836199"/>
            <a:ext cx="389850" cy="5178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i="0" dirty="0">
                <a:solidFill>
                  <a:schemeClr val="bg1"/>
                </a:solidFill>
                <a:latin typeface="Century Gothic" panose="020B0502020202020204" pitchFamily="34" charset="0"/>
              </a:rPr>
              <a:t>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FB46D9-7C95-4D4F-9ED1-AE63A9384FFB}"/>
              </a:ext>
            </a:extLst>
          </p:cNvPr>
          <p:cNvSpPr txBox="1"/>
          <p:nvPr userDrawn="1"/>
        </p:nvSpPr>
        <p:spPr>
          <a:xfrm>
            <a:off x="995912" y="2703323"/>
            <a:ext cx="389850" cy="5178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i="0" dirty="0">
                <a:solidFill>
                  <a:schemeClr val="bg1"/>
                </a:solidFill>
                <a:latin typeface="Century Gothic" panose="020B0502020202020204" pitchFamily="34" charset="0"/>
              </a:rPr>
              <a:t>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5B71921-DE56-6F41-A474-73D52FE75945}"/>
              </a:ext>
            </a:extLst>
          </p:cNvPr>
          <p:cNvSpPr txBox="1"/>
          <p:nvPr userDrawn="1"/>
        </p:nvSpPr>
        <p:spPr>
          <a:xfrm>
            <a:off x="995912" y="3568579"/>
            <a:ext cx="389850" cy="5178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i="0" dirty="0">
                <a:solidFill>
                  <a:schemeClr val="bg1"/>
                </a:solidFill>
                <a:latin typeface="Century Gothic" panose="020B0502020202020204" pitchFamily="34" charset="0"/>
              </a:rPr>
              <a:t>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C7F81B2-8481-4B42-B6B7-806631A7F7A5}"/>
              </a:ext>
            </a:extLst>
          </p:cNvPr>
          <p:cNvSpPr txBox="1"/>
          <p:nvPr userDrawn="1"/>
        </p:nvSpPr>
        <p:spPr>
          <a:xfrm>
            <a:off x="984761" y="4447787"/>
            <a:ext cx="389850" cy="5178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i="0" dirty="0">
                <a:solidFill>
                  <a:schemeClr val="bg1"/>
                </a:solidFill>
                <a:latin typeface="Century Gothic" panose="020B0502020202020204" pitchFamily="34" charset="0"/>
              </a:rPr>
              <a:t>4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7370DA6-91FF-FA48-9E55-1BB6602E5805}"/>
              </a:ext>
            </a:extLst>
          </p:cNvPr>
          <p:cNvSpPr txBox="1"/>
          <p:nvPr userDrawn="1"/>
        </p:nvSpPr>
        <p:spPr>
          <a:xfrm>
            <a:off x="1003535" y="5327409"/>
            <a:ext cx="389850" cy="5178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i="0" dirty="0">
                <a:solidFill>
                  <a:schemeClr val="bg1"/>
                </a:solidFill>
                <a:latin typeface="Century Gothic" panose="020B0502020202020204" pitchFamily="34" charset="0"/>
              </a:rPr>
              <a:t>5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E5B3D123-3A3E-6A4C-8A14-D96AB8173F6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794243" y="1959503"/>
            <a:ext cx="10506613" cy="313266"/>
          </a:xfrm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2400">
                <a:solidFill>
                  <a:schemeClr val="tx1"/>
                </a:solidFill>
              </a:defRPr>
            </a:lvl1pPr>
            <a:lvl2pPr>
              <a:defRPr sz="1280">
                <a:solidFill>
                  <a:schemeClr val="bg1"/>
                </a:solidFill>
              </a:defRPr>
            </a:lvl2pPr>
            <a:lvl3pPr>
              <a:defRPr sz="1280">
                <a:solidFill>
                  <a:schemeClr val="bg1"/>
                </a:solidFill>
              </a:defRPr>
            </a:lvl3pPr>
            <a:lvl4pPr>
              <a:defRPr sz="1280">
                <a:solidFill>
                  <a:schemeClr val="bg1"/>
                </a:solidFill>
              </a:defRPr>
            </a:lvl4pPr>
            <a:lvl5pPr>
              <a:defRPr sz="128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E666CCFB-753D-DD4A-AFCD-F5754DB90E1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794243" y="2802500"/>
            <a:ext cx="10506613" cy="313266"/>
          </a:xfrm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2400">
                <a:solidFill>
                  <a:schemeClr val="tx1"/>
                </a:solidFill>
              </a:defRPr>
            </a:lvl1pPr>
            <a:lvl2pPr>
              <a:defRPr sz="1280">
                <a:solidFill>
                  <a:schemeClr val="bg1"/>
                </a:solidFill>
              </a:defRPr>
            </a:lvl2pPr>
            <a:lvl3pPr>
              <a:defRPr sz="1280">
                <a:solidFill>
                  <a:schemeClr val="bg1"/>
                </a:solidFill>
              </a:defRPr>
            </a:lvl3pPr>
            <a:lvl4pPr>
              <a:defRPr sz="1280">
                <a:solidFill>
                  <a:schemeClr val="bg1"/>
                </a:solidFill>
              </a:defRPr>
            </a:lvl4pPr>
            <a:lvl5pPr>
              <a:defRPr sz="128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48ACAA44-3F4F-6741-AF6C-556C33FC27E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794243" y="3714551"/>
            <a:ext cx="10506613" cy="313266"/>
          </a:xfrm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2400">
                <a:solidFill>
                  <a:schemeClr val="tx1"/>
                </a:solidFill>
              </a:defRPr>
            </a:lvl1pPr>
            <a:lvl2pPr>
              <a:defRPr sz="1280">
                <a:solidFill>
                  <a:schemeClr val="bg1"/>
                </a:solidFill>
              </a:defRPr>
            </a:lvl2pPr>
            <a:lvl3pPr>
              <a:defRPr sz="1280">
                <a:solidFill>
                  <a:schemeClr val="bg1"/>
                </a:solidFill>
              </a:defRPr>
            </a:lvl3pPr>
            <a:lvl4pPr>
              <a:defRPr sz="1280">
                <a:solidFill>
                  <a:schemeClr val="bg1"/>
                </a:solidFill>
              </a:defRPr>
            </a:lvl4pPr>
            <a:lvl5pPr>
              <a:defRPr sz="128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C0C91CBE-C142-534B-B1CA-3998F3B83F1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794242" y="4569392"/>
            <a:ext cx="10506613" cy="313266"/>
          </a:xfrm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2400">
                <a:solidFill>
                  <a:schemeClr val="tx1"/>
                </a:solidFill>
              </a:defRPr>
            </a:lvl1pPr>
            <a:lvl2pPr>
              <a:defRPr sz="1280">
                <a:solidFill>
                  <a:schemeClr val="bg1"/>
                </a:solidFill>
              </a:defRPr>
            </a:lvl2pPr>
            <a:lvl3pPr>
              <a:defRPr sz="1280">
                <a:solidFill>
                  <a:schemeClr val="bg1"/>
                </a:solidFill>
              </a:defRPr>
            </a:lvl3pPr>
            <a:lvl4pPr>
              <a:defRPr sz="1280">
                <a:solidFill>
                  <a:schemeClr val="bg1"/>
                </a:solidFill>
              </a:defRPr>
            </a:lvl4pPr>
            <a:lvl5pPr>
              <a:defRPr sz="128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B0A37E2E-6341-6D40-AC13-7E6380E7814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794241" y="5440428"/>
            <a:ext cx="10506613" cy="313266"/>
          </a:xfrm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2400">
                <a:solidFill>
                  <a:schemeClr val="tx1"/>
                </a:solidFill>
              </a:defRPr>
            </a:lvl1pPr>
            <a:lvl2pPr>
              <a:defRPr sz="1280">
                <a:solidFill>
                  <a:schemeClr val="bg1"/>
                </a:solidFill>
              </a:defRPr>
            </a:lvl2pPr>
            <a:lvl3pPr>
              <a:defRPr sz="1280">
                <a:solidFill>
                  <a:schemeClr val="bg1"/>
                </a:solidFill>
              </a:defRPr>
            </a:lvl3pPr>
            <a:lvl4pPr>
              <a:defRPr sz="1280">
                <a:solidFill>
                  <a:schemeClr val="bg1"/>
                </a:solidFill>
              </a:defRPr>
            </a:lvl4pPr>
            <a:lvl5pPr>
              <a:defRPr sz="128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25" name="Text Placeholder 25">
            <a:extLst>
              <a:ext uri="{FF2B5EF4-FFF2-40B4-BE49-F238E27FC236}">
                <a16:creationId xmlns:a16="http://schemas.microsoft.com/office/drawing/2014/main" id="{D8305746-B2B2-0340-A1C0-1A0609B89656}"/>
              </a:ext>
            </a:extLst>
          </p:cNvPr>
          <p:cNvSpPr txBox="1">
            <a:spLocks/>
          </p:cNvSpPr>
          <p:nvPr userDrawn="1"/>
        </p:nvSpPr>
        <p:spPr>
          <a:xfrm>
            <a:off x="11684723" y="6883026"/>
            <a:ext cx="1146048" cy="382919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/>
              <a:buNone/>
              <a:defRPr sz="2800" b="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2pPr>
            <a:lvl3pPr marL="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charset="0"/>
              <a:buNone/>
              <a:defRPr sz="2800" b="1" i="0" kern="1200">
                <a:solidFill>
                  <a:schemeClr val="accent2">
                    <a:lumMod val="75000"/>
                  </a:schemeClr>
                </a:solidFill>
                <a:latin typeface="Century Gothic" charset="0"/>
                <a:ea typeface="Century Gothic" charset="0"/>
                <a:cs typeface="Century Gothic" charset="0"/>
              </a:defRPr>
            </a:lvl3pPr>
            <a:lvl4pPr marL="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charset="0"/>
              <a:buNone/>
              <a:defRPr sz="2800" b="1" i="0" kern="1200">
                <a:solidFill>
                  <a:schemeClr val="tx1">
                    <a:lumMod val="60000"/>
                    <a:lumOff val="40000"/>
                  </a:schemeClr>
                </a:solidFill>
                <a:latin typeface="Century Gothic" charset="0"/>
                <a:ea typeface="Century Gothic" charset="0"/>
                <a:cs typeface="Century Gothic" charset="0"/>
              </a:defRPr>
            </a:lvl4pPr>
            <a:lvl5pPr marL="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charset="0"/>
              <a:buNone/>
              <a:defRPr sz="28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fontAlgn="auto">
              <a:spcAft>
                <a:spcPts val="0"/>
              </a:spcAft>
              <a:defRPr/>
            </a:pPr>
            <a:fld id="{053B1222-81AA-4543-88B1-5A41C633338E}" type="slidenum">
              <a:rPr lang="en-US" sz="800" b="0" i="0" smtClean="0">
                <a:solidFill>
                  <a:srgbClr val="595F70"/>
                </a:solidFill>
                <a:latin typeface="Century Gothic" panose="020B0502020202020204" pitchFamily="34" charset="0"/>
                <a:ea typeface="Century Gothic" charset="0"/>
                <a:cs typeface="Century Gothic" charset="0"/>
              </a:rPr>
              <a:pPr algn="r" fontAlgn="auto">
                <a:spcAft>
                  <a:spcPts val="0"/>
                </a:spcAft>
                <a:defRPr/>
              </a:pPr>
              <a:t>‹#›</a:t>
            </a:fld>
            <a:endParaRPr lang="en-US" sz="800" b="0" i="0" dirty="0">
              <a:solidFill>
                <a:srgbClr val="595F70"/>
              </a:solidFill>
              <a:latin typeface="Century Gothic" panose="020B0502020202020204" pitchFamily="34" charset="0"/>
              <a:ea typeface="Century Gothic" charset="0"/>
              <a:cs typeface="Century Gothic" charset="0"/>
            </a:endParaRPr>
          </a:p>
        </p:txBody>
      </p:sp>
      <p:pic>
        <p:nvPicPr>
          <p:cNvPr id="27" name="Picture 26" descr="A picture containing sitting, black, blue&#10;&#10;Description automatically generated">
            <a:extLst>
              <a:ext uri="{FF2B5EF4-FFF2-40B4-BE49-F238E27FC236}">
                <a16:creationId xmlns:a16="http://schemas.microsoft.com/office/drawing/2014/main" id="{ABFC50F2-A540-4141-9974-418AAC49903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5778" t="41892"/>
          <a:stretch/>
        </p:blipFill>
        <p:spPr>
          <a:xfrm flipH="1">
            <a:off x="10314122" y="0"/>
            <a:ext cx="2690678" cy="1805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7010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(One Row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D5E629D8-5810-864B-A22A-B3838A79E75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17550" b="22264"/>
          <a:stretch/>
        </p:blipFill>
        <p:spPr>
          <a:xfrm>
            <a:off x="8156652" y="1658279"/>
            <a:ext cx="4848148" cy="5656921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318E41B2-8821-954F-9A03-30F357705C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0400" t="51897"/>
          <a:stretch/>
        </p:blipFill>
        <p:spPr>
          <a:xfrm>
            <a:off x="0" y="-1"/>
            <a:ext cx="3356268" cy="3219517"/>
          </a:xfrm>
          <a:prstGeom prst="rect">
            <a:avLst/>
          </a:prstGeom>
        </p:spPr>
      </p:pic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58411C6B-4947-E34B-BBA0-5136FD881CA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26241" y="3932555"/>
            <a:ext cx="1904595" cy="506306"/>
          </a:xfrm>
          <a:solidFill>
            <a:schemeClr val="bg1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 b="1" i="0" cap="all" baseline="0">
                <a:solidFill>
                  <a:schemeClr val="accent3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33" name="Text Placeholder 31">
            <a:extLst>
              <a:ext uri="{FF2B5EF4-FFF2-40B4-BE49-F238E27FC236}">
                <a16:creationId xmlns:a16="http://schemas.microsoft.com/office/drawing/2014/main" id="{BD595EE5-AAA5-7640-A086-D3283F24B6B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25836" y="4270666"/>
            <a:ext cx="1904828" cy="506306"/>
          </a:xfrm>
          <a:solidFill>
            <a:schemeClr val="bg1"/>
          </a:solidFill>
        </p:spPr>
        <p:txBody>
          <a:bodyPr anchor="t">
            <a:normAutofit/>
          </a:bodyPr>
          <a:lstStyle>
            <a:lvl1pPr marL="0" indent="0" algn="ctr">
              <a:buNone/>
              <a:defRPr sz="1100" cap="none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Speaker Title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3AD4B292-FBB8-7047-A624-051868B3AD0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5664" y="202541"/>
            <a:ext cx="11529526" cy="915765"/>
          </a:xfrm>
        </p:spPr>
        <p:txBody>
          <a:bodyPr anchor="ctr">
            <a:normAutofit/>
          </a:bodyPr>
          <a:lstStyle>
            <a:lvl1pPr algn="l">
              <a:defRPr sz="3200" b="0" i="0">
                <a:solidFill>
                  <a:schemeClr val="accent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Our Speakers Today</a:t>
            </a:r>
          </a:p>
        </p:txBody>
      </p:sp>
      <p:sp>
        <p:nvSpPr>
          <p:cNvPr id="15" name="Text Placeholder 25">
            <a:extLst>
              <a:ext uri="{FF2B5EF4-FFF2-40B4-BE49-F238E27FC236}">
                <a16:creationId xmlns:a16="http://schemas.microsoft.com/office/drawing/2014/main" id="{6BD81D04-40CA-8644-BA4B-5BF5ACB8A344}"/>
              </a:ext>
            </a:extLst>
          </p:cNvPr>
          <p:cNvSpPr txBox="1">
            <a:spLocks/>
          </p:cNvSpPr>
          <p:nvPr userDrawn="1"/>
        </p:nvSpPr>
        <p:spPr>
          <a:xfrm>
            <a:off x="11684723" y="6883026"/>
            <a:ext cx="1146048" cy="382919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/>
              <a:buNone/>
              <a:defRPr sz="2800" b="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2pPr>
            <a:lvl3pPr marL="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charset="0"/>
              <a:buNone/>
              <a:defRPr sz="2800" b="1" i="0" kern="1200">
                <a:solidFill>
                  <a:schemeClr val="accent2">
                    <a:lumMod val="75000"/>
                  </a:schemeClr>
                </a:solidFill>
                <a:latin typeface="Century Gothic" charset="0"/>
                <a:ea typeface="Century Gothic" charset="0"/>
                <a:cs typeface="Century Gothic" charset="0"/>
              </a:defRPr>
            </a:lvl3pPr>
            <a:lvl4pPr marL="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charset="0"/>
              <a:buNone/>
              <a:defRPr sz="2800" b="1" i="0" kern="1200">
                <a:solidFill>
                  <a:schemeClr val="tx1">
                    <a:lumMod val="60000"/>
                    <a:lumOff val="40000"/>
                  </a:schemeClr>
                </a:solidFill>
                <a:latin typeface="Century Gothic" charset="0"/>
                <a:ea typeface="Century Gothic" charset="0"/>
                <a:cs typeface="Century Gothic" charset="0"/>
              </a:defRPr>
            </a:lvl4pPr>
            <a:lvl5pPr marL="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charset="0"/>
              <a:buNone/>
              <a:defRPr sz="28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fontAlgn="auto">
              <a:spcAft>
                <a:spcPts val="0"/>
              </a:spcAft>
              <a:defRPr/>
            </a:pPr>
            <a:fld id="{053B1222-81AA-4543-88B1-5A41C633338E}" type="slidenum">
              <a:rPr lang="en-US" sz="800" b="0" i="0" smtClean="0">
                <a:solidFill>
                  <a:srgbClr val="595F70"/>
                </a:solidFill>
                <a:latin typeface="Century Gothic" panose="020B0502020202020204" pitchFamily="34" charset="0"/>
                <a:ea typeface="Century Gothic" charset="0"/>
                <a:cs typeface="Century Gothic" charset="0"/>
              </a:rPr>
              <a:pPr algn="r" fontAlgn="auto">
                <a:spcAft>
                  <a:spcPts val="0"/>
                </a:spcAft>
                <a:defRPr/>
              </a:pPr>
              <a:t>‹#›</a:t>
            </a:fld>
            <a:endParaRPr lang="en-US" sz="800" b="0" i="0" dirty="0">
              <a:solidFill>
                <a:srgbClr val="595F70"/>
              </a:solidFill>
              <a:latin typeface="Century Gothic" panose="020B0502020202020204" pitchFamily="34" charset="0"/>
              <a:ea typeface="Century Gothic" charset="0"/>
              <a:cs typeface="Century Gothic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BC54EA9-1AD4-2F43-8D04-1B6A85EB4BD4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725836" y="2202034"/>
            <a:ext cx="1905000" cy="1726087"/>
          </a:xfrm>
        </p:spPr>
        <p:txBody>
          <a:bodyPr>
            <a:normAutofit/>
          </a:bodyPr>
          <a:lstStyle>
            <a:lvl1pPr marL="0" marR="0" indent="0" algn="ctr" defTabSz="975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/>
            </a:lvl1pPr>
          </a:lstStyle>
          <a:p>
            <a:pPr marL="0" marR="0" lvl="0" indent="0" algn="l" defTabSz="975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add picture</a:t>
            </a:r>
          </a:p>
        </p:txBody>
      </p:sp>
      <p:sp>
        <p:nvSpPr>
          <p:cNvPr id="30" name="Text Placeholder 31">
            <a:extLst>
              <a:ext uri="{FF2B5EF4-FFF2-40B4-BE49-F238E27FC236}">
                <a16:creationId xmlns:a16="http://schemas.microsoft.com/office/drawing/2014/main" id="{555FA4CC-F111-8943-82B0-DA430D1C4BD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763198" y="3932555"/>
            <a:ext cx="1904595" cy="506306"/>
          </a:xfrm>
          <a:solidFill>
            <a:schemeClr val="bg1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 b="1" i="0" cap="all" baseline="0">
                <a:solidFill>
                  <a:schemeClr val="accent3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31" name="Text Placeholder 31">
            <a:extLst>
              <a:ext uri="{FF2B5EF4-FFF2-40B4-BE49-F238E27FC236}">
                <a16:creationId xmlns:a16="http://schemas.microsoft.com/office/drawing/2014/main" id="{3BCF642F-ED01-4845-A5E9-E4F075DCB1F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762793" y="4270666"/>
            <a:ext cx="1904828" cy="506306"/>
          </a:xfrm>
          <a:solidFill>
            <a:schemeClr val="bg1"/>
          </a:solidFill>
        </p:spPr>
        <p:txBody>
          <a:bodyPr anchor="t">
            <a:normAutofit/>
          </a:bodyPr>
          <a:lstStyle>
            <a:lvl1pPr marL="0" indent="0" algn="ctr">
              <a:buNone/>
              <a:defRPr sz="1100" cap="none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Speaker Title</a:t>
            </a:r>
          </a:p>
        </p:txBody>
      </p:sp>
      <p:sp>
        <p:nvSpPr>
          <p:cNvPr id="34" name="Picture Placeholder 2">
            <a:extLst>
              <a:ext uri="{FF2B5EF4-FFF2-40B4-BE49-F238E27FC236}">
                <a16:creationId xmlns:a16="http://schemas.microsoft.com/office/drawing/2014/main" id="{A7547483-F9B5-924D-A9FF-9EA45E1465D5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2762793" y="2202034"/>
            <a:ext cx="1905000" cy="1726087"/>
          </a:xfrm>
        </p:spPr>
        <p:txBody>
          <a:bodyPr>
            <a:normAutofit/>
          </a:bodyPr>
          <a:lstStyle>
            <a:lvl1pPr marL="0" marR="0" indent="0" algn="ctr" defTabSz="975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/>
            </a:lvl1pPr>
          </a:lstStyle>
          <a:p>
            <a:pPr marL="0" marR="0" lvl="0" indent="0" algn="l" defTabSz="975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add picture</a:t>
            </a:r>
          </a:p>
        </p:txBody>
      </p:sp>
      <p:sp>
        <p:nvSpPr>
          <p:cNvPr id="44" name="Text Placeholder 31">
            <a:extLst>
              <a:ext uri="{FF2B5EF4-FFF2-40B4-BE49-F238E27FC236}">
                <a16:creationId xmlns:a16="http://schemas.microsoft.com/office/drawing/2014/main" id="{41E4CE6E-2116-F443-9B40-C9A5DA38463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804365" y="3932555"/>
            <a:ext cx="1904595" cy="506306"/>
          </a:xfrm>
          <a:solidFill>
            <a:schemeClr val="bg1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 b="1" i="0" cap="all" baseline="0">
                <a:solidFill>
                  <a:schemeClr val="accent3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45" name="Text Placeholder 31">
            <a:extLst>
              <a:ext uri="{FF2B5EF4-FFF2-40B4-BE49-F238E27FC236}">
                <a16:creationId xmlns:a16="http://schemas.microsoft.com/office/drawing/2014/main" id="{9DA21C7C-8B38-F44E-B5CA-2D66EAB6AB5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803960" y="4270666"/>
            <a:ext cx="1904828" cy="506306"/>
          </a:xfrm>
          <a:solidFill>
            <a:schemeClr val="bg1"/>
          </a:solidFill>
        </p:spPr>
        <p:txBody>
          <a:bodyPr anchor="t">
            <a:normAutofit/>
          </a:bodyPr>
          <a:lstStyle>
            <a:lvl1pPr marL="0" indent="0" algn="ctr">
              <a:buNone/>
              <a:defRPr sz="1100" cap="none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Speaker Title</a:t>
            </a:r>
          </a:p>
        </p:txBody>
      </p:sp>
      <p:sp>
        <p:nvSpPr>
          <p:cNvPr id="46" name="Picture Placeholder 2">
            <a:extLst>
              <a:ext uri="{FF2B5EF4-FFF2-40B4-BE49-F238E27FC236}">
                <a16:creationId xmlns:a16="http://schemas.microsoft.com/office/drawing/2014/main" id="{69B274F3-C3B4-9E4A-8A38-5840B2EDCA72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4803960" y="2202034"/>
            <a:ext cx="1905000" cy="1726087"/>
          </a:xfrm>
        </p:spPr>
        <p:txBody>
          <a:bodyPr>
            <a:normAutofit/>
          </a:bodyPr>
          <a:lstStyle>
            <a:lvl1pPr marL="0" marR="0" indent="0" algn="ctr" defTabSz="975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/>
            </a:lvl1pPr>
          </a:lstStyle>
          <a:p>
            <a:pPr marL="0" marR="0" lvl="0" indent="0" algn="l" defTabSz="975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add picture</a:t>
            </a:r>
          </a:p>
        </p:txBody>
      </p:sp>
      <p:sp>
        <p:nvSpPr>
          <p:cNvPr id="50" name="Text Placeholder 31">
            <a:extLst>
              <a:ext uri="{FF2B5EF4-FFF2-40B4-BE49-F238E27FC236}">
                <a16:creationId xmlns:a16="http://schemas.microsoft.com/office/drawing/2014/main" id="{1E29AE0C-3E5C-E047-A148-922D87933F3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845360" y="3932555"/>
            <a:ext cx="1904595" cy="506306"/>
          </a:xfrm>
          <a:solidFill>
            <a:schemeClr val="bg1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 b="1" i="0" cap="all" baseline="0">
                <a:solidFill>
                  <a:schemeClr val="accent3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51" name="Text Placeholder 31">
            <a:extLst>
              <a:ext uri="{FF2B5EF4-FFF2-40B4-BE49-F238E27FC236}">
                <a16:creationId xmlns:a16="http://schemas.microsoft.com/office/drawing/2014/main" id="{B723C143-529B-2B4D-8740-4DECCA256AD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844955" y="4270666"/>
            <a:ext cx="1904828" cy="506306"/>
          </a:xfrm>
          <a:solidFill>
            <a:schemeClr val="bg1"/>
          </a:solidFill>
        </p:spPr>
        <p:txBody>
          <a:bodyPr anchor="t">
            <a:normAutofit/>
          </a:bodyPr>
          <a:lstStyle>
            <a:lvl1pPr marL="0" indent="0" algn="ctr">
              <a:buNone/>
              <a:defRPr sz="1100" cap="none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Speaker Title</a:t>
            </a:r>
          </a:p>
        </p:txBody>
      </p:sp>
      <p:sp>
        <p:nvSpPr>
          <p:cNvPr id="52" name="Picture Placeholder 2">
            <a:extLst>
              <a:ext uri="{FF2B5EF4-FFF2-40B4-BE49-F238E27FC236}">
                <a16:creationId xmlns:a16="http://schemas.microsoft.com/office/drawing/2014/main" id="{FD19F19A-6701-EC4A-BF2E-CBD91DF9CA37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6844955" y="2202034"/>
            <a:ext cx="1905000" cy="1726087"/>
          </a:xfrm>
        </p:spPr>
        <p:txBody>
          <a:bodyPr>
            <a:normAutofit/>
          </a:bodyPr>
          <a:lstStyle>
            <a:lvl1pPr marL="0" marR="0" indent="0" algn="ctr" defTabSz="975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/>
            </a:lvl1pPr>
          </a:lstStyle>
          <a:p>
            <a:pPr marL="0" marR="0" lvl="0" indent="0" algn="l" defTabSz="975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3909631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(Two Rows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D5E629D8-5810-864B-A22A-B3838A79E75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17550" b="22264"/>
          <a:stretch/>
        </p:blipFill>
        <p:spPr>
          <a:xfrm>
            <a:off x="8156652" y="1658279"/>
            <a:ext cx="4848148" cy="5656921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318E41B2-8821-954F-9A03-30F357705C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0400" t="51897"/>
          <a:stretch/>
        </p:blipFill>
        <p:spPr>
          <a:xfrm>
            <a:off x="0" y="-1"/>
            <a:ext cx="3356268" cy="3219517"/>
          </a:xfrm>
          <a:prstGeom prst="rect">
            <a:avLst/>
          </a:prstGeom>
        </p:spPr>
      </p:pic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58411C6B-4947-E34B-BBA0-5136FD881CA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26241" y="2877518"/>
            <a:ext cx="1904595" cy="506306"/>
          </a:xfrm>
          <a:solidFill>
            <a:schemeClr val="bg1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 b="1" i="0" cap="all" baseline="0">
                <a:solidFill>
                  <a:schemeClr val="accent3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33" name="Text Placeholder 31">
            <a:extLst>
              <a:ext uri="{FF2B5EF4-FFF2-40B4-BE49-F238E27FC236}">
                <a16:creationId xmlns:a16="http://schemas.microsoft.com/office/drawing/2014/main" id="{BD595EE5-AAA5-7640-A086-D3283F24B6B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25836" y="3215629"/>
            <a:ext cx="1904828" cy="506306"/>
          </a:xfrm>
          <a:solidFill>
            <a:schemeClr val="bg1"/>
          </a:solidFill>
        </p:spPr>
        <p:txBody>
          <a:bodyPr anchor="t">
            <a:normAutofit/>
          </a:bodyPr>
          <a:lstStyle>
            <a:lvl1pPr marL="0" indent="0" algn="ctr">
              <a:buNone/>
              <a:defRPr sz="1100" cap="none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Speaker Title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3AD4B292-FBB8-7047-A624-051868B3AD0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5664" y="202541"/>
            <a:ext cx="11529526" cy="915765"/>
          </a:xfrm>
        </p:spPr>
        <p:txBody>
          <a:bodyPr anchor="ctr">
            <a:normAutofit/>
          </a:bodyPr>
          <a:lstStyle>
            <a:lvl1pPr algn="l">
              <a:defRPr sz="3200" b="0" i="0">
                <a:solidFill>
                  <a:schemeClr val="accent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Our Speakers Today</a:t>
            </a:r>
          </a:p>
        </p:txBody>
      </p:sp>
      <p:sp>
        <p:nvSpPr>
          <p:cNvPr id="15" name="Text Placeholder 25">
            <a:extLst>
              <a:ext uri="{FF2B5EF4-FFF2-40B4-BE49-F238E27FC236}">
                <a16:creationId xmlns:a16="http://schemas.microsoft.com/office/drawing/2014/main" id="{6BD81D04-40CA-8644-BA4B-5BF5ACB8A344}"/>
              </a:ext>
            </a:extLst>
          </p:cNvPr>
          <p:cNvSpPr txBox="1">
            <a:spLocks/>
          </p:cNvSpPr>
          <p:nvPr userDrawn="1"/>
        </p:nvSpPr>
        <p:spPr>
          <a:xfrm>
            <a:off x="11684723" y="6883026"/>
            <a:ext cx="1146048" cy="382919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/>
              <a:buNone/>
              <a:defRPr sz="2800" b="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2pPr>
            <a:lvl3pPr marL="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charset="0"/>
              <a:buNone/>
              <a:defRPr sz="2800" b="1" i="0" kern="1200">
                <a:solidFill>
                  <a:schemeClr val="accent2">
                    <a:lumMod val="75000"/>
                  </a:schemeClr>
                </a:solidFill>
                <a:latin typeface="Century Gothic" charset="0"/>
                <a:ea typeface="Century Gothic" charset="0"/>
                <a:cs typeface="Century Gothic" charset="0"/>
              </a:defRPr>
            </a:lvl3pPr>
            <a:lvl4pPr marL="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charset="0"/>
              <a:buNone/>
              <a:defRPr sz="2800" b="1" i="0" kern="1200">
                <a:solidFill>
                  <a:schemeClr val="tx1">
                    <a:lumMod val="60000"/>
                    <a:lumOff val="40000"/>
                  </a:schemeClr>
                </a:solidFill>
                <a:latin typeface="Century Gothic" charset="0"/>
                <a:ea typeface="Century Gothic" charset="0"/>
                <a:cs typeface="Century Gothic" charset="0"/>
              </a:defRPr>
            </a:lvl4pPr>
            <a:lvl5pPr marL="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charset="0"/>
              <a:buNone/>
              <a:defRPr sz="28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fontAlgn="auto">
              <a:spcAft>
                <a:spcPts val="0"/>
              </a:spcAft>
              <a:defRPr/>
            </a:pPr>
            <a:fld id="{053B1222-81AA-4543-88B1-5A41C633338E}" type="slidenum">
              <a:rPr lang="en-US" sz="800" b="0" i="0" smtClean="0">
                <a:solidFill>
                  <a:srgbClr val="595F70"/>
                </a:solidFill>
                <a:latin typeface="Century Gothic" panose="020B0502020202020204" pitchFamily="34" charset="0"/>
                <a:ea typeface="Century Gothic" charset="0"/>
                <a:cs typeface="Century Gothic" charset="0"/>
              </a:rPr>
              <a:pPr algn="r" fontAlgn="auto">
                <a:spcAft>
                  <a:spcPts val="0"/>
                </a:spcAft>
                <a:defRPr/>
              </a:pPr>
              <a:t>‹#›</a:t>
            </a:fld>
            <a:endParaRPr lang="en-US" sz="800" b="0" i="0" dirty="0">
              <a:solidFill>
                <a:srgbClr val="595F70"/>
              </a:solidFill>
              <a:latin typeface="Century Gothic" panose="020B0502020202020204" pitchFamily="34" charset="0"/>
              <a:ea typeface="Century Gothic" charset="0"/>
              <a:cs typeface="Century Gothic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BC54EA9-1AD4-2F43-8D04-1B6A85EB4BD4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725836" y="1146997"/>
            <a:ext cx="1905000" cy="1726087"/>
          </a:xfrm>
        </p:spPr>
        <p:txBody>
          <a:bodyPr>
            <a:normAutofit/>
          </a:bodyPr>
          <a:lstStyle>
            <a:lvl1pPr marL="0" marR="0" indent="0" algn="ctr" defTabSz="975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/>
            </a:lvl1pPr>
          </a:lstStyle>
          <a:p>
            <a:pPr marL="0" marR="0" lvl="0" indent="0" algn="l" defTabSz="975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add picture</a:t>
            </a:r>
          </a:p>
        </p:txBody>
      </p:sp>
      <p:sp>
        <p:nvSpPr>
          <p:cNvPr id="26" name="Text Placeholder 31">
            <a:extLst>
              <a:ext uri="{FF2B5EF4-FFF2-40B4-BE49-F238E27FC236}">
                <a16:creationId xmlns:a16="http://schemas.microsoft.com/office/drawing/2014/main" id="{C358702B-01A5-194D-A204-884758BB1F1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26069" y="5683551"/>
            <a:ext cx="1904595" cy="506306"/>
          </a:xfrm>
          <a:solidFill>
            <a:schemeClr val="bg1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 b="1" i="0" cap="all" baseline="0">
                <a:solidFill>
                  <a:schemeClr val="accent3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7" name="Text Placeholder 31">
            <a:extLst>
              <a:ext uri="{FF2B5EF4-FFF2-40B4-BE49-F238E27FC236}">
                <a16:creationId xmlns:a16="http://schemas.microsoft.com/office/drawing/2014/main" id="{5B5226C5-D3B3-B743-ACD9-F4294EB9DBA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25664" y="6032813"/>
            <a:ext cx="1904828" cy="506306"/>
          </a:xfrm>
          <a:solidFill>
            <a:schemeClr val="bg1"/>
          </a:solidFill>
        </p:spPr>
        <p:txBody>
          <a:bodyPr anchor="t">
            <a:normAutofit/>
          </a:bodyPr>
          <a:lstStyle>
            <a:lvl1pPr marL="0" indent="0" algn="ctr">
              <a:buNone/>
              <a:defRPr sz="1100" cap="none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Speaker Title</a:t>
            </a:r>
          </a:p>
        </p:txBody>
      </p:sp>
      <p:sp>
        <p:nvSpPr>
          <p:cNvPr id="28" name="Picture Placeholder 2">
            <a:extLst>
              <a:ext uri="{FF2B5EF4-FFF2-40B4-BE49-F238E27FC236}">
                <a16:creationId xmlns:a16="http://schemas.microsoft.com/office/drawing/2014/main" id="{4A7E58D7-82D0-9440-A40A-EEBC1E9480B7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725664" y="3953030"/>
            <a:ext cx="1905000" cy="1726087"/>
          </a:xfrm>
        </p:spPr>
        <p:txBody>
          <a:bodyPr>
            <a:normAutofit/>
          </a:bodyPr>
          <a:lstStyle>
            <a:lvl1pPr marL="0" marR="0" indent="0" algn="ctr" defTabSz="975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/>
            </a:lvl1pPr>
          </a:lstStyle>
          <a:p>
            <a:pPr marL="0" marR="0" lvl="0" indent="0" algn="l" defTabSz="975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add picture</a:t>
            </a:r>
          </a:p>
        </p:txBody>
      </p:sp>
      <p:sp>
        <p:nvSpPr>
          <p:cNvPr id="30" name="Text Placeholder 31">
            <a:extLst>
              <a:ext uri="{FF2B5EF4-FFF2-40B4-BE49-F238E27FC236}">
                <a16:creationId xmlns:a16="http://schemas.microsoft.com/office/drawing/2014/main" id="{555FA4CC-F111-8943-82B0-DA430D1C4BD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763198" y="2877518"/>
            <a:ext cx="1904595" cy="506306"/>
          </a:xfrm>
          <a:solidFill>
            <a:schemeClr val="bg1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 b="1" i="0" cap="all" baseline="0">
                <a:solidFill>
                  <a:schemeClr val="accent3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31" name="Text Placeholder 31">
            <a:extLst>
              <a:ext uri="{FF2B5EF4-FFF2-40B4-BE49-F238E27FC236}">
                <a16:creationId xmlns:a16="http://schemas.microsoft.com/office/drawing/2014/main" id="{3BCF642F-ED01-4845-A5E9-E4F075DCB1F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762793" y="3215629"/>
            <a:ext cx="1904828" cy="506306"/>
          </a:xfrm>
          <a:solidFill>
            <a:schemeClr val="bg1"/>
          </a:solidFill>
        </p:spPr>
        <p:txBody>
          <a:bodyPr anchor="t">
            <a:normAutofit/>
          </a:bodyPr>
          <a:lstStyle>
            <a:lvl1pPr marL="0" indent="0" algn="ctr">
              <a:buNone/>
              <a:defRPr sz="1100" cap="none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Speaker Title</a:t>
            </a:r>
          </a:p>
        </p:txBody>
      </p:sp>
      <p:sp>
        <p:nvSpPr>
          <p:cNvPr id="34" name="Picture Placeholder 2">
            <a:extLst>
              <a:ext uri="{FF2B5EF4-FFF2-40B4-BE49-F238E27FC236}">
                <a16:creationId xmlns:a16="http://schemas.microsoft.com/office/drawing/2014/main" id="{A7547483-F9B5-924D-A9FF-9EA45E1465D5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2762793" y="1146997"/>
            <a:ext cx="1905000" cy="1726087"/>
          </a:xfrm>
        </p:spPr>
        <p:txBody>
          <a:bodyPr>
            <a:normAutofit/>
          </a:bodyPr>
          <a:lstStyle>
            <a:lvl1pPr marL="0" marR="0" indent="0" algn="ctr" defTabSz="975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/>
            </a:lvl1pPr>
          </a:lstStyle>
          <a:p>
            <a:pPr marL="0" marR="0" lvl="0" indent="0" algn="l" defTabSz="975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add picture</a:t>
            </a:r>
          </a:p>
        </p:txBody>
      </p:sp>
      <p:sp>
        <p:nvSpPr>
          <p:cNvPr id="35" name="Text Placeholder 31">
            <a:extLst>
              <a:ext uri="{FF2B5EF4-FFF2-40B4-BE49-F238E27FC236}">
                <a16:creationId xmlns:a16="http://schemas.microsoft.com/office/drawing/2014/main" id="{F51E3505-B8F9-8642-8CCA-31D5485D5C3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763026" y="5683551"/>
            <a:ext cx="1904595" cy="506306"/>
          </a:xfrm>
          <a:solidFill>
            <a:schemeClr val="bg1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 b="1" i="0" cap="all" baseline="0">
                <a:solidFill>
                  <a:schemeClr val="accent3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42" name="Text Placeholder 31">
            <a:extLst>
              <a:ext uri="{FF2B5EF4-FFF2-40B4-BE49-F238E27FC236}">
                <a16:creationId xmlns:a16="http://schemas.microsoft.com/office/drawing/2014/main" id="{A9C88BA5-F234-BD48-BE55-19D485C6CDF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762621" y="6032813"/>
            <a:ext cx="1904828" cy="506306"/>
          </a:xfrm>
          <a:solidFill>
            <a:schemeClr val="bg1"/>
          </a:solidFill>
        </p:spPr>
        <p:txBody>
          <a:bodyPr anchor="t">
            <a:normAutofit/>
          </a:bodyPr>
          <a:lstStyle>
            <a:lvl1pPr marL="0" indent="0" algn="ctr">
              <a:buNone/>
              <a:defRPr sz="1100" cap="none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Speaker Title</a:t>
            </a:r>
          </a:p>
        </p:txBody>
      </p:sp>
      <p:sp>
        <p:nvSpPr>
          <p:cNvPr id="43" name="Picture Placeholder 2">
            <a:extLst>
              <a:ext uri="{FF2B5EF4-FFF2-40B4-BE49-F238E27FC236}">
                <a16:creationId xmlns:a16="http://schemas.microsoft.com/office/drawing/2014/main" id="{906638B3-BB49-3541-A2A9-95C0E3AF3864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2762621" y="3953030"/>
            <a:ext cx="1905000" cy="1726087"/>
          </a:xfrm>
        </p:spPr>
        <p:txBody>
          <a:bodyPr>
            <a:normAutofit/>
          </a:bodyPr>
          <a:lstStyle>
            <a:lvl1pPr marL="0" marR="0" indent="0" algn="ctr" defTabSz="975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/>
            </a:lvl1pPr>
          </a:lstStyle>
          <a:p>
            <a:pPr marL="0" marR="0" lvl="0" indent="0" algn="l" defTabSz="975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add picture</a:t>
            </a:r>
          </a:p>
        </p:txBody>
      </p:sp>
      <p:sp>
        <p:nvSpPr>
          <p:cNvPr id="44" name="Text Placeholder 31">
            <a:extLst>
              <a:ext uri="{FF2B5EF4-FFF2-40B4-BE49-F238E27FC236}">
                <a16:creationId xmlns:a16="http://schemas.microsoft.com/office/drawing/2014/main" id="{41E4CE6E-2116-F443-9B40-C9A5DA38463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804365" y="2877518"/>
            <a:ext cx="1904595" cy="506306"/>
          </a:xfrm>
          <a:solidFill>
            <a:schemeClr val="bg1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 b="1" i="0" cap="all" baseline="0">
                <a:solidFill>
                  <a:schemeClr val="accent3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45" name="Text Placeholder 31">
            <a:extLst>
              <a:ext uri="{FF2B5EF4-FFF2-40B4-BE49-F238E27FC236}">
                <a16:creationId xmlns:a16="http://schemas.microsoft.com/office/drawing/2014/main" id="{9DA21C7C-8B38-F44E-B5CA-2D66EAB6AB5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803960" y="3215629"/>
            <a:ext cx="1904828" cy="506306"/>
          </a:xfrm>
          <a:solidFill>
            <a:schemeClr val="bg1"/>
          </a:solidFill>
        </p:spPr>
        <p:txBody>
          <a:bodyPr anchor="t">
            <a:normAutofit/>
          </a:bodyPr>
          <a:lstStyle>
            <a:lvl1pPr marL="0" indent="0" algn="ctr">
              <a:buNone/>
              <a:defRPr sz="1100" cap="none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Speaker Title</a:t>
            </a:r>
          </a:p>
        </p:txBody>
      </p:sp>
      <p:sp>
        <p:nvSpPr>
          <p:cNvPr id="46" name="Picture Placeholder 2">
            <a:extLst>
              <a:ext uri="{FF2B5EF4-FFF2-40B4-BE49-F238E27FC236}">
                <a16:creationId xmlns:a16="http://schemas.microsoft.com/office/drawing/2014/main" id="{69B274F3-C3B4-9E4A-8A38-5840B2EDCA72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4803960" y="1146997"/>
            <a:ext cx="1905000" cy="1726087"/>
          </a:xfrm>
        </p:spPr>
        <p:txBody>
          <a:bodyPr>
            <a:normAutofit/>
          </a:bodyPr>
          <a:lstStyle>
            <a:lvl1pPr marL="0" marR="0" indent="0" algn="ctr" defTabSz="975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/>
            </a:lvl1pPr>
          </a:lstStyle>
          <a:p>
            <a:pPr marL="0" marR="0" lvl="0" indent="0" algn="l" defTabSz="975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add picture</a:t>
            </a:r>
          </a:p>
        </p:txBody>
      </p:sp>
      <p:sp>
        <p:nvSpPr>
          <p:cNvPr id="47" name="Text Placeholder 31">
            <a:extLst>
              <a:ext uri="{FF2B5EF4-FFF2-40B4-BE49-F238E27FC236}">
                <a16:creationId xmlns:a16="http://schemas.microsoft.com/office/drawing/2014/main" id="{DA0F77C0-B9DE-7542-8B18-099317051C4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04193" y="5683551"/>
            <a:ext cx="1904595" cy="506306"/>
          </a:xfrm>
          <a:solidFill>
            <a:schemeClr val="bg1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 b="1" i="0" cap="all" baseline="0">
                <a:solidFill>
                  <a:schemeClr val="accent3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48" name="Text Placeholder 31">
            <a:extLst>
              <a:ext uri="{FF2B5EF4-FFF2-40B4-BE49-F238E27FC236}">
                <a16:creationId xmlns:a16="http://schemas.microsoft.com/office/drawing/2014/main" id="{56657CBE-AE63-E845-89EC-5A4EB2D0803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803788" y="6032813"/>
            <a:ext cx="1904828" cy="506306"/>
          </a:xfrm>
          <a:solidFill>
            <a:schemeClr val="bg1"/>
          </a:solidFill>
        </p:spPr>
        <p:txBody>
          <a:bodyPr anchor="t">
            <a:noAutofit/>
          </a:bodyPr>
          <a:lstStyle>
            <a:lvl1pPr marL="0" indent="0" algn="ctr">
              <a:buNone/>
              <a:defRPr sz="1100" cap="none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Speaker Title</a:t>
            </a:r>
          </a:p>
        </p:txBody>
      </p:sp>
      <p:sp>
        <p:nvSpPr>
          <p:cNvPr id="49" name="Picture Placeholder 2">
            <a:extLst>
              <a:ext uri="{FF2B5EF4-FFF2-40B4-BE49-F238E27FC236}">
                <a16:creationId xmlns:a16="http://schemas.microsoft.com/office/drawing/2014/main" id="{C06AF549-F3F9-AC46-9509-EA00FC2650CF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4803788" y="3953030"/>
            <a:ext cx="1905000" cy="1726087"/>
          </a:xfrm>
        </p:spPr>
        <p:txBody>
          <a:bodyPr>
            <a:normAutofit/>
          </a:bodyPr>
          <a:lstStyle>
            <a:lvl1pPr marL="0" marR="0" indent="0" algn="ctr" defTabSz="975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/>
            </a:lvl1pPr>
          </a:lstStyle>
          <a:p>
            <a:pPr marL="0" marR="0" lvl="0" indent="0" algn="l" defTabSz="975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add picture</a:t>
            </a:r>
          </a:p>
        </p:txBody>
      </p:sp>
      <p:sp>
        <p:nvSpPr>
          <p:cNvPr id="50" name="Text Placeholder 31">
            <a:extLst>
              <a:ext uri="{FF2B5EF4-FFF2-40B4-BE49-F238E27FC236}">
                <a16:creationId xmlns:a16="http://schemas.microsoft.com/office/drawing/2014/main" id="{1E29AE0C-3E5C-E047-A148-922D87933F3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845360" y="2877518"/>
            <a:ext cx="1904595" cy="506306"/>
          </a:xfrm>
          <a:solidFill>
            <a:schemeClr val="bg1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 b="1" i="0" cap="all" baseline="0">
                <a:solidFill>
                  <a:schemeClr val="accent3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51" name="Text Placeholder 31">
            <a:extLst>
              <a:ext uri="{FF2B5EF4-FFF2-40B4-BE49-F238E27FC236}">
                <a16:creationId xmlns:a16="http://schemas.microsoft.com/office/drawing/2014/main" id="{B723C143-529B-2B4D-8740-4DECCA256AD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844955" y="3215629"/>
            <a:ext cx="1904828" cy="506306"/>
          </a:xfrm>
          <a:solidFill>
            <a:schemeClr val="bg1"/>
          </a:solidFill>
        </p:spPr>
        <p:txBody>
          <a:bodyPr anchor="t">
            <a:normAutofit/>
          </a:bodyPr>
          <a:lstStyle>
            <a:lvl1pPr marL="0" indent="0" algn="ctr">
              <a:buNone/>
              <a:defRPr sz="1100" cap="none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Speaker Title</a:t>
            </a:r>
          </a:p>
        </p:txBody>
      </p:sp>
      <p:sp>
        <p:nvSpPr>
          <p:cNvPr id="52" name="Picture Placeholder 2">
            <a:extLst>
              <a:ext uri="{FF2B5EF4-FFF2-40B4-BE49-F238E27FC236}">
                <a16:creationId xmlns:a16="http://schemas.microsoft.com/office/drawing/2014/main" id="{FD19F19A-6701-EC4A-BF2E-CBD91DF9CA37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6844955" y="1146997"/>
            <a:ext cx="1905000" cy="1726087"/>
          </a:xfrm>
        </p:spPr>
        <p:txBody>
          <a:bodyPr>
            <a:normAutofit/>
          </a:bodyPr>
          <a:lstStyle>
            <a:lvl1pPr marL="0" marR="0" indent="0" algn="ctr" defTabSz="975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/>
            </a:lvl1pPr>
          </a:lstStyle>
          <a:p>
            <a:pPr marL="0" marR="0" lvl="0" indent="0" algn="l" defTabSz="975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4130215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v0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65D009-F028-2548-826F-103F5A3D6D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5850" y="342742"/>
            <a:ext cx="11575007" cy="915765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3200" b="0" i="0">
                <a:solidFill>
                  <a:schemeClr val="accent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Insert Headline</a:t>
            </a:r>
          </a:p>
        </p:txBody>
      </p:sp>
      <p:sp>
        <p:nvSpPr>
          <p:cNvPr id="5" name="Text Placeholder 25">
            <a:extLst>
              <a:ext uri="{FF2B5EF4-FFF2-40B4-BE49-F238E27FC236}">
                <a16:creationId xmlns:a16="http://schemas.microsoft.com/office/drawing/2014/main" id="{65D43AD6-C4B5-0444-8E04-E2696BB7C0AE}"/>
              </a:ext>
            </a:extLst>
          </p:cNvPr>
          <p:cNvSpPr txBox="1">
            <a:spLocks/>
          </p:cNvSpPr>
          <p:nvPr userDrawn="1"/>
        </p:nvSpPr>
        <p:spPr>
          <a:xfrm>
            <a:off x="11684723" y="6883026"/>
            <a:ext cx="1146048" cy="382919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/>
              <a:buNone/>
              <a:defRPr sz="2800" b="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2pPr>
            <a:lvl3pPr marL="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charset="0"/>
              <a:buNone/>
              <a:defRPr sz="2800" b="1" i="0" kern="1200">
                <a:solidFill>
                  <a:schemeClr val="accent2">
                    <a:lumMod val="75000"/>
                  </a:schemeClr>
                </a:solidFill>
                <a:latin typeface="Century Gothic" charset="0"/>
                <a:ea typeface="Century Gothic" charset="0"/>
                <a:cs typeface="Century Gothic" charset="0"/>
              </a:defRPr>
            </a:lvl3pPr>
            <a:lvl4pPr marL="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charset="0"/>
              <a:buNone/>
              <a:defRPr sz="2800" b="1" i="0" kern="1200">
                <a:solidFill>
                  <a:schemeClr val="tx1">
                    <a:lumMod val="60000"/>
                    <a:lumOff val="40000"/>
                  </a:schemeClr>
                </a:solidFill>
                <a:latin typeface="Century Gothic" charset="0"/>
                <a:ea typeface="Century Gothic" charset="0"/>
                <a:cs typeface="Century Gothic" charset="0"/>
              </a:defRPr>
            </a:lvl4pPr>
            <a:lvl5pPr marL="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charset="0"/>
              <a:buNone/>
              <a:defRPr sz="28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fontAlgn="auto">
              <a:spcAft>
                <a:spcPts val="0"/>
              </a:spcAft>
              <a:defRPr/>
            </a:pPr>
            <a:fld id="{053B1222-81AA-4543-88B1-5A41C633338E}" type="slidenum">
              <a:rPr lang="en-US" sz="800" b="0" i="0" smtClean="0">
                <a:solidFill>
                  <a:srgbClr val="595F70"/>
                </a:solidFill>
                <a:latin typeface="Century Gothic" panose="020B0502020202020204" pitchFamily="34" charset="0"/>
                <a:ea typeface="Century Gothic" charset="0"/>
                <a:cs typeface="Century Gothic" charset="0"/>
              </a:rPr>
              <a:pPr algn="r" fontAlgn="auto">
                <a:spcAft>
                  <a:spcPts val="0"/>
                </a:spcAft>
                <a:defRPr/>
              </a:pPr>
              <a:t>‹#›</a:t>
            </a:fld>
            <a:endParaRPr lang="en-US" sz="800" b="0" i="0" dirty="0">
              <a:solidFill>
                <a:srgbClr val="595F70"/>
              </a:solidFill>
              <a:latin typeface="Century Gothic" panose="020B0502020202020204" pitchFamily="34" charset="0"/>
              <a:ea typeface="Century Gothic" charset="0"/>
              <a:cs typeface="Century Gothic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8EDB4E-CD76-DD4C-BCC4-BC5CB440DD0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25488" y="1344613"/>
            <a:ext cx="11576050" cy="5459412"/>
          </a:xfrm>
        </p:spPr>
        <p:txBody>
          <a:bodyPr/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3" name="Picture 12" descr="A picture containing sitting, black, blue&#10;&#10;Description automatically generated">
            <a:extLst>
              <a:ext uri="{FF2B5EF4-FFF2-40B4-BE49-F238E27FC236}">
                <a16:creationId xmlns:a16="http://schemas.microsoft.com/office/drawing/2014/main" id="{50AD27DD-A113-EC47-9FC6-6FA86382451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80000"/>
          </a:blip>
          <a:srcRect l="20255" t="35710" b="585"/>
          <a:stretch/>
        </p:blipFill>
        <p:spPr>
          <a:xfrm rot="10800000">
            <a:off x="10825129" y="5420298"/>
            <a:ext cx="2179669" cy="1894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0032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with Subhea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>
            <a:extLst>
              <a:ext uri="{FF2B5EF4-FFF2-40B4-BE49-F238E27FC236}">
                <a16:creationId xmlns:a16="http://schemas.microsoft.com/office/drawing/2014/main" id="{780D7A05-4B5E-0F44-A0B5-475B133FF877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713501" y="973174"/>
            <a:ext cx="11587355" cy="304660"/>
          </a:xfrm>
        </p:spPr>
        <p:txBody>
          <a:bodyPr anchor="b">
            <a:noAutofit/>
          </a:bodyPr>
          <a:lstStyle>
            <a:lvl1pPr marL="0" indent="0" algn="ctr">
              <a:buNone/>
              <a:defRPr sz="1800" b="0" i="0" cap="none" baseline="0">
                <a:solidFill>
                  <a:schemeClr val="accent1"/>
                </a:solidFill>
                <a:latin typeface="Century Gothic" panose="020B0502020202020204" pitchFamily="34" charset="0"/>
              </a:defRPr>
            </a:lvl1pPr>
            <a:lvl2pPr marL="487695" indent="0" algn="ctr">
              <a:buNone/>
              <a:defRPr sz="2133"/>
            </a:lvl2pPr>
            <a:lvl3pPr marL="975390" indent="0" algn="ctr">
              <a:buNone/>
              <a:defRPr sz="1920"/>
            </a:lvl3pPr>
            <a:lvl4pPr marL="1463086" indent="0" algn="ctr">
              <a:buNone/>
              <a:defRPr sz="1707"/>
            </a:lvl4pPr>
            <a:lvl5pPr marL="1950781" indent="0" algn="ctr">
              <a:buNone/>
              <a:defRPr sz="1707"/>
            </a:lvl5pPr>
            <a:lvl6pPr marL="2438476" indent="0" algn="ctr">
              <a:buNone/>
              <a:defRPr sz="1707"/>
            </a:lvl6pPr>
            <a:lvl7pPr marL="2926171" indent="0" algn="ctr">
              <a:buNone/>
              <a:defRPr sz="1707"/>
            </a:lvl7pPr>
            <a:lvl8pPr marL="3413867" indent="0" algn="ctr">
              <a:buNone/>
              <a:defRPr sz="1707"/>
            </a:lvl8pPr>
            <a:lvl9pPr marL="3901562" indent="0" algn="ctr">
              <a:buNone/>
              <a:defRPr sz="1707"/>
            </a:lvl9pPr>
          </a:lstStyle>
          <a:p>
            <a:r>
              <a:rPr lang="en-US" dirty="0"/>
              <a:t>Insert </a:t>
            </a:r>
            <a:r>
              <a:rPr lang="en-US" dirty="0" err="1"/>
              <a:t>Subheadline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8322285-A99C-6546-B6E8-7BC0C9CE588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5850" y="342743"/>
            <a:ext cx="11575007" cy="608130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defRPr sz="3200" b="0" i="0">
                <a:solidFill>
                  <a:schemeClr val="accent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Insert Headline</a:t>
            </a:r>
          </a:p>
        </p:txBody>
      </p:sp>
      <p:sp>
        <p:nvSpPr>
          <p:cNvPr id="9" name="Text Placeholder 25">
            <a:extLst>
              <a:ext uri="{FF2B5EF4-FFF2-40B4-BE49-F238E27FC236}">
                <a16:creationId xmlns:a16="http://schemas.microsoft.com/office/drawing/2014/main" id="{7962A95B-E07E-1C44-92E6-2CF0D841C723}"/>
              </a:ext>
            </a:extLst>
          </p:cNvPr>
          <p:cNvSpPr txBox="1">
            <a:spLocks/>
          </p:cNvSpPr>
          <p:nvPr userDrawn="1"/>
        </p:nvSpPr>
        <p:spPr>
          <a:xfrm>
            <a:off x="11684723" y="6883026"/>
            <a:ext cx="1146048" cy="382919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/>
              <a:buNone/>
              <a:defRPr sz="2800" b="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2pPr>
            <a:lvl3pPr marL="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charset="0"/>
              <a:buNone/>
              <a:defRPr sz="2800" b="1" i="0" kern="1200">
                <a:solidFill>
                  <a:schemeClr val="accent2">
                    <a:lumMod val="75000"/>
                  </a:schemeClr>
                </a:solidFill>
                <a:latin typeface="Century Gothic" charset="0"/>
                <a:ea typeface="Century Gothic" charset="0"/>
                <a:cs typeface="Century Gothic" charset="0"/>
              </a:defRPr>
            </a:lvl3pPr>
            <a:lvl4pPr marL="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charset="0"/>
              <a:buNone/>
              <a:defRPr sz="2800" b="1" i="0" kern="1200">
                <a:solidFill>
                  <a:schemeClr val="tx1">
                    <a:lumMod val="60000"/>
                    <a:lumOff val="40000"/>
                  </a:schemeClr>
                </a:solidFill>
                <a:latin typeface="Century Gothic" charset="0"/>
                <a:ea typeface="Century Gothic" charset="0"/>
                <a:cs typeface="Century Gothic" charset="0"/>
              </a:defRPr>
            </a:lvl4pPr>
            <a:lvl5pPr marL="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charset="0"/>
              <a:buNone/>
              <a:defRPr sz="28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fontAlgn="auto">
              <a:spcAft>
                <a:spcPts val="0"/>
              </a:spcAft>
              <a:defRPr/>
            </a:pPr>
            <a:fld id="{053B1222-81AA-4543-88B1-5A41C633338E}" type="slidenum">
              <a:rPr lang="en-US" sz="800" b="0" i="0" smtClean="0">
                <a:solidFill>
                  <a:srgbClr val="595F70"/>
                </a:solidFill>
                <a:latin typeface="Century Gothic" panose="020B0502020202020204" pitchFamily="34" charset="0"/>
                <a:ea typeface="Century Gothic" charset="0"/>
                <a:cs typeface="Century Gothic" charset="0"/>
              </a:rPr>
              <a:pPr algn="r" fontAlgn="auto">
                <a:spcAft>
                  <a:spcPts val="0"/>
                </a:spcAft>
                <a:defRPr/>
              </a:pPr>
              <a:t>‹#›</a:t>
            </a:fld>
            <a:endParaRPr lang="en-US" sz="800" b="0" i="0" dirty="0">
              <a:solidFill>
                <a:srgbClr val="595F70"/>
              </a:solidFill>
              <a:latin typeface="Century Gothic" panose="020B0502020202020204" pitchFamily="34" charset="0"/>
              <a:ea typeface="Century Gothic" charset="0"/>
              <a:cs typeface="Century Gothic" charset="0"/>
            </a:endParaRP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2894762A-E9F4-F744-A75C-1C380F300DA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25488" y="1344613"/>
            <a:ext cx="11576050" cy="5459412"/>
          </a:xfrm>
        </p:spPr>
        <p:txBody>
          <a:bodyPr/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8" name="Picture 17" descr="A picture containing sitting, black, blue&#10;&#10;Description automatically generated">
            <a:extLst>
              <a:ext uri="{FF2B5EF4-FFF2-40B4-BE49-F238E27FC236}">
                <a16:creationId xmlns:a16="http://schemas.microsoft.com/office/drawing/2014/main" id="{3BFC43D2-9528-F642-A15B-DC5A1DC113B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80000"/>
          </a:blip>
          <a:srcRect l="20255" t="35710" b="585"/>
          <a:stretch/>
        </p:blipFill>
        <p:spPr>
          <a:xfrm rot="10800000">
            <a:off x="10825129" y="5420298"/>
            <a:ext cx="2179669" cy="1894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8077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Slide (3 Bullets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61380831-CB96-0E45-AC10-1CD48E176A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5850" y="342742"/>
            <a:ext cx="11551643" cy="915765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3200" b="0" i="0">
                <a:solidFill>
                  <a:schemeClr val="accent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Insert Headline</a:t>
            </a:r>
          </a:p>
        </p:txBody>
      </p:sp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DEBE178B-86A8-A342-8375-1213CE7767A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2709"/>
          <a:stretch/>
        </p:blipFill>
        <p:spPr>
          <a:xfrm>
            <a:off x="748904" y="1247005"/>
            <a:ext cx="2484195" cy="606819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id="{854C03CB-124F-F64D-B1B7-79ED459F166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5847" y="3252120"/>
            <a:ext cx="1475166" cy="1475166"/>
          </a:xfrm>
          <a:prstGeom prst="rect">
            <a:avLst/>
          </a:prstGeom>
        </p:spPr>
      </p:pic>
      <p:sp>
        <p:nvSpPr>
          <p:cNvPr id="15" name="Text Placeholder 25">
            <a:extLst>
              <a:ext uri="{FF2B5EF4-FFF2-40B4-BE49-F238E27FC236}">
                <a16:creationId xmlns:a16="http://schemas.microsoft.com/office/drawing/2014/main" id="{0DACC600-8CF4-9A43-9FB8-1CC5F677ADD2}"/>
              </a:ext>
            </a:extLst>
          </p:cNvPr>
          <p:cNvSpPr txBox="1">
            <a:spLocks/>
          </p:cNvSpPr>
          <p:nvPr userDrawn="1"/>
        </p:nvSpPr>
        <p:spPr>
          <a:xfrm>
            <a:off x="11684723" y="6883026"/>
            <a:ext cx="1146048" cy="382919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/>
              <a:buNone/>
              <a:defRPr sz="2800" b="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2pPr>
            <a:lvl3pPr marL="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charset="0"/>
              <a:buNone/>
              <a:defRPr sz="2800" b="1" i="0" kern="1200">
                <a:solidFill>
                  <a:schemeClr val="accent2">
                    <a:lumMod val="75000"/>
                  </a:schemeClr>
                </a:solidFill>
                <a:latin typeface="Century Gothic" charset="0"/>
                <a:ea typeface="Century Gothic" charset="0"/>
                <a:cs typeface="Century Gothic" charset="0"/>
              </a:defRPr>
            </a:lvl3pPr>
            <a:lvl4pPr marL="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charset="0"/>
              <a:buNone/>
              <a:defRPr sz="2800" b="1" i="0" kern="1200">
                <a:solidFill>
                  <a:schemeClr val="tx1">
                    <a:lumMod val="60000"/>
                    <a:lumOff val="40000"/>
                  </a:schemeClr>
                </a:solidFill>
                <a:latin typeface="Century Gothic" charset="0"/>
                <a:ea typeface="Century Gothic" charset="0"/>
                <a:cs typeface="Century Gothic" charset="0"/>
              </a:defRPr>
            </a:lvl4pPr>
            <a:lvl5pPr marL="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charset="0"/>
              <a:buNone/>
              <a:defRPr sz="28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fontAlgn="auto">
              <a:spcAft>
                <a:spcPts val="0"/>
              </a:spcAft>
              <a:defRPr/>
            </a:pPr>
            <a:fld id="{053B1222-81AA-4543-88B1-5A41C633338E}" type="slidenum">
              <a:rPr lang="en-US" sz="800" b="0" i="0" smtClean="0">
                <a:solidFill>
                  <a:srgbClr val="595F70"/>
                </a:solidFill>
                <a:latin typeface="Century Gothic" panose="020B0502020202020204" pitchFamily="34" charset="0"/>
                <a:ea typeface="Century Gothic" charset="0"/>
                <a:cs typeface="Century Gothic" charset="0"/>
              </a:rPr>
              <a:pPr algn="r" fontAlgn="auto">
                <a:spcAft>
                  <a:spcPts val="0"/>
                </a:spcAft>
                <a:defRPr/>
              </a:pPr>
              <a:t>‹#›</a:t>
            </a:fld>
            <a:endParaRPr lang="en-US" sz="800" b="0" i="0" dirty="0">
              <a:solidFill>
                <a:srgbClr val="595F70"/>
              </a:solidFill>
              <a:latin typeface="Century Gothic" panose="020B0502020202020204" pitchFamily="34" charset="0"/>
              <a:ea typeface="Century Gothic" charset="0"/>
              <a:cs typeface="Century Gothic" charset="0"/>
            </a:endParaRP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479DA2CA-A7FD-DE45-9BB3-DC5988DEFB1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57933" y="2149030"/>
            <a:ext cx="1475166" cy="1475166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2857D451-10F6-AA49-ACDF-4ACCB88E4AF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8532" y="4285543"/>
            <a:ext cx="1475166" cy="1475166"/>
          </a:xfrm>
          <a:prstGeom prst="rect">
            <a:avLst/>
          </a:prstGeom>
        </p:spPr>
      </p:pic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E2F780B5-7700-144C-BB56-A87CF530110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12835" y="2611698"/>
            <a:ext cx="9264658" cy="313266"/>
          </a:xfrm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2000">
                <a:solidFill>
                  <a:schemeClr val="tx1"/>
                </a:solidFill>
              </a:defRPr>
            </a:lvl1pPr>
            <a:lvl2pPr>
              <a:defRPr sz="1280">
                <a:solidFill>
                  <a:schemeClr val="bg1"/>
                </a:solidFill>
              </a:defRPr>
            </a:lvl2pPr>
            <a:lvl3pPr>
              <a:defRPr sz="1280">
                <a:solidFill>
                  <a:schemeClr val="bg1"/>
                </a:solidFill>
              </a:defRPr>
            </a:lvl3pPr>
            <a:lvl4pPr>
              <a:defRPr sz="1280">
                <a:solidFill>
                  <a:schemeClr val="bg1"/>
                </a:solidFill>
              </a:defRPr>
            </a:lvl4pPr>
            <a:lvl5pPr>
              <a:defRPr sz="128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D5A18AFF-D6CE-3449-B86C-C550B455196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381720" y="3676437"/>
            <a:ext cx="9895771" cy="313266"/>
          </a:xfrm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2000">
                <a:solidFill>
                  <a:schemeClr val="tx1"/>
                </a:solidFill>
              </a:defRPr>
            </a:lvl1pPr>
            <a:lvl2pPr>
              <a:defRPr sz="1280">
                <a:solidFill>
                  <a:schemeClr val="bg1"/>
                </a:solidFill>
              </a:defRPr>
            </a:lvl2pPr>
            <a:lvl3pPr>
              <a:defRPr sz="1280">
                <a:solidFill>
                  <a:schemeClr val="bg1"/>
                </a:solidFill>
              </a:defRPr>
            </a:lvl3pPr>
            <a:lvl4pPr>
              <a:defRPr sz="1280">
                <a:solidFill>
                  <a:schemeClr val="bg1"/>
                </a:solidFill>
              </a:defRPr>
            </a:lvl4pPr>
            <a:lvl5pPr>
              <a:defRPr sz="128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B8DF6177-B91A-AF40-A7A7-A177B3C048E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012835" y="4737333"/>
            <a:ext cx="9264656" cy="313266"/>
          </a:xfrm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2000">
                <a:solidFill>
                  <a:schemeClr val="tx1"/>
                </a:solidFill>
              </a:defRPr>
            </a:lvl1pPr>
            <a:lvl2pPr>
              <a:defRPr sz="1280">
                <a:solidFill>
                  <a:schemeClr val="bg1"/>
                </a:solidFill>
              </a:defRPr>
            </a:lvl2pPr>
            <a:lvl3pPr>
              <a:defRPr sz="1280">
                <a:solidFill>
                  <a:schemeClr val="bg1"/>
                </a:solidFill>
              </a:defRPr>
            </a:lvl3pPr>
            <a:lvl4pPr>
              <a:defRPr sz="1280">
                <a:solidFill>
                  <a:schemeClr val="bg1"/>
                </a:solidFill>
              </a:defRPr>
            </a:lvl4pPr>
            <a:lvl5pPr>
              <a:defRPr sz="128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Lorem Ipsum</a:t>
            </a:r>
          </a:p>
        </p:txBody>
      </p:sp>
    </p:spTree>
    <p:extLst>
      <p:ext uri="{BB962C8B-B14F-4D97-AF65-F5344CB8AC3E}">
        <p14:creationId xmlns:p14="http://schemas.microsoft.com/office/powerpoint/2010/main" val="33999898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5.xml"/><Relationship Id="rId21" Type="http://schemas.openxmlformats.org/officeDocument/2006/relationships/slideLayout" Target="../slideLayouts/slideLayout23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22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12.xml"/><Relationship Id="rId19" Type="http://schemas.openxmlformats.org/officeDocument/2006/relationships/slideLayout" Target="../slideLayouts/slideLayout21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Relationship Id="rId22" Type="http://schemas.openxmlformats.org/officeDocument/2006/relationships/slideLayout" Target="../slideLayouts/slideLayout24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7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21947EA-E320-4B8A-9F2C-898A59B2C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850" y="389467"/>
            <a:ext cx="11553101" cy="14139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Insert Headline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7228A0-59C7-4C5B-88BD-5E14BE578D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5850" y="1947333"/>
            <a:ext cx="11481391" cy="4641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636310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800" r:id="rId2"/>
  </p:sldLayoutIdLst>
  <p:hf hdr="0" ftr="0" dt="0"/>
  <p:txStyles>
    <p:titleStyle>
      <a:lvl1pPr algn="l" defTabSz="975390" rtl="0" eaLnBrk="1" latinLnBrk="0" hangingPunct="1">
        <a:lnSpc>
          <a:spcPct val="100000"/>
        </a:lnSpc>
        <a:spcBef>
          <a:spcPct val="0"/>
        </a:spcBef>
        <a:buNone/>
        <a:defRPr sz="3200" b="0" i="0" kern="1200">
          <a:solidFill>
            <a:schemeClr val="accent1"/>
          </a:solidFill>
          <a:latin typeface="Century Gothic" panose="020B0502020202020204" pitchFamily="34" charset="0"/>
          <a:ea typeface="+mj-ea"/>
          <a:cs typeface="+mj-cs"/>
        </a:defRPr>
      </a:lvl1pPr>
    </p:titleStyle>
    <p:bodyStyle>
      <a:lvl1pPr marL="274320" indent="-274320" algn="l" defTabSz="97539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SzPct val="100000"/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1pPr>
      <a:lvl2pPr marL="548640" indent="-274320" algn="l" defTabSz="97539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2pPr>
      <a:lvl3pPr marL="822960" indent="-274320" algn="l" defTabSz="97539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3pPr>
      <a:lvl4pPr marL="1097280" indent="-274320" algn="l" defTabSz="97539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4pPr>
      <a:lvl5pPr marL="1371600" indent="-274320" algn="l" defTabSz="97539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5pPr>
      <a:lvl6pPr marL="2682324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6pPr>
      <a:lvl7pPr marL="3170019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7pPr>
      <a:lvl8pPr marL="3657714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8pPr>
      <a:lvl9pPr marL="4145410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1pPr>
      <a:lvl2pPr marL="487695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2pPr>
      <a:lvl3pPr marL="975390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3pPr>
      <a:lvl4pPr marL="1463086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4pPr>
      <a:lvl5pPr marL="1950781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5pPr>
      <a:lvl6pPr marL="2438476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6pPr>
      <a:lvl7pPr marL="2926171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7pPr>
      <a:lvl8pPr marL="3413867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8pPr>
      <a:lvl9pPr marL="3901562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21947EA-E320-4B8A-9F2C-898A59B2C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850" y="389467"/>
            <a:ext cx="11553101" cy="14139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Insert Headline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7228A0-59C7-4C5B-88BD-5E14BE578D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5850" y="1947333"/>
            <a:ext cx="11481391" cy="4641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6D2ACD-AD78-DD48-B092-7F8A7D620374}"/>
              </a:ext>
            </a:extLst>
          </p:cNvPr>
          <p:cNvSpPr txBox="1">
            <a:spLocks/>
          </p:cNvSpPr>
          <p:nvPr userDrawn="1"/>
        </p:nvSpPr>
        <p:spPr>
          <a:xfrm>
            <a:off x="159605" y="6820195"/>
            <a:ext cx="3010077" cy="389467"/>
          </a:xfrm>
          <a:prstGeom prst="rect">
            <a:avLst/>
          </a:prstGeom>
        </p:spPr>
        <p:txBody>
          <a:bodyPr vert="horz" lIns="97536" tIns="48768" rIns="97536" bIns="48768" rtlCol="0" anchor="ctr"/>
          <a:lstStyle>
            <a:defPPr>
              <a:defRPr lang="en-US"/>
            </a:defPPr>
            <a:lvl1pPr marL="0" algn="l" defTabSz="1404518" rtl="0" eaLnBrk="1" latinLnBrk="0" hangingPunct="1">
              <a:defRPr sz="800" kern="1200">
                <a:solidFill>
                  <a:schemeClr val="bg1">
                    <a:lumMod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702259" algn="l" defTabSz="1404518" rtl="0" eaLnBrk="1" latinLnBrk="0" hangingPunct="1">
              <a:defRPr sz="2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04518" algn="l" defTabSz="1404518" rtl="0" eaLnBrk="1" latinLnBrk="0" hangingPunct="1">
              <a:defRPr sz="2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06778" algn="l" defTabSz="1404518" rtl="0" eaLnBrk="1" latinLnBrk="0" hangingPunct="1">
              <a:defRPr sz="2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09037" algn="l" defTabSz="1404518" rtl="0" eaLnBrk="1" latinLnBrk="0" hangingPunct="1">
              <a:defRPr sz="2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11296" algn="l" defTabSz="1404518" rtl="0" eaLnBrk="1" latinLnBrk="0" hangingPunct="1">
              <a:defRPr sz="2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13555" algn="l" defTabSz="1404518" rtl="0" eaLnBrk="1" latinLnBrk="0" hangingPunct="1">
              <a:defRPr sz="2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915814" algn="l" defTabSz="1404518" rtl="0" eaLnBrk="1" latinLnBrk="0" hangingPunct="1">
              <a:defRPr sz="2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618074" algn="l" defTabSz="1404518" rtl="0" eaLnBrk="1" latinLnBrk="0" hangingPunct="1">
              <a:defRPr sz="2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800" b="0" i="0" dirty="0">
                <a:solidFill>
                  <a:srgbClr val="595F70"/>
                </a:solidFill>
                <a:latin typeface="Century Gothic" panose="020B0502020202020204" pitchFamily="34" charset="0"/>
              </a:rPr>
              <a:t>© </a:t>
            </a:r>
            <a:r>
              <a:rPr lang="en-US" sz="800" b="0" i="0" dirty="0">
                <a:solidFill>
                  <a:srgbClr val="595F70"/>
                </a:solidFill>
                <a:latin typeface="Century Gothic" panose="020B0502020202020204" pitchFamily="34" charset="0"/>
              </a:rPr>
              <a:t>Copyright 2020 Quest Analytics.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858749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7" r:id="rId1"/>
    <p:sldLayoutId id="2147483802" r:id="rId2"/>
    <p:sldLayoutId id="2147483811" r:id="rId3"/>
    <p:sldLayoutId id="2147483775" r:id="rId4"/>
    <p:sldLayoutId id="2147483776" r:id="rId5"/>
    <p:sldLayoutId id="2147483799" r:id="rId6"/>
    <p:sldLayoutId id="2147483815" r:id="rId7"/>
    <p:sldLayoutId id="2147483780" r:id="rId8"/>
    <p:sldLayoutId id="2147483806" r:id="rId9"/>
    <p:sldLayoutId id="2147483781" r:id="rId10"/>
    <p:sldLayoutId id="2147483782" r:id="rId11"/>
    <p:sldLayoutId id="2147483784" r:id="rId12"/>
    <p:sldLayoutId id="2147483778" r:id="rId13"/>
    <p:sldLayoutId id="2147483804" r:id="rId14"/>
    <p:sldLayoutId id="2147483785" r:id="rId15"/>
    <p:sldLayoutId id="2147483816" r:id="rId16"/>
    <p:sldLayoutId id="2147483805" r:id="rId17"/>
    <p:sldLayoutId id="2147483783" r:id="rId18"/>
    <p:sldLayoutId id="2147483812" r:id="rId19"/>
    <p:sldLayoutId id="2147483813" r:id="rId20"/>
    <p:sldLayoutId id="2147483814" r:id="rId21"/>
    <p:sldLayoutId id="2147483803" r:id="rId22"/>
  </p:sldLayoutIdLst>
  <p:hf hdr="0" ftr="0" dt="0"/>
  <p:txStyles>
    <p:titleStyle>
      <a:lvl1pPr algn="l" defTabSz="975390" rtl="0" eaLnBrk="1" latinLnBrk="0" hangingPunct="1">
        <a:lnSpc>
          <a:spcPct val="100000"/>
        </a:lnSpc>
        <a:spcBef>
          <a:spcPct val="0"/>
        </a:spcBef>
        <a:buNone/>
        <a:defRPr sz="3200" b="0" i="0" kern="1200">
          <a:solidFill>
            <a:schemeClr val="accent1"/>
          </a:solidFill>
          <a:latin typeface="Century Gothic" panose="020B0502020202020204" pitchFamily="34" charset="0"/>
          <a:ea typeface="+mj-ea"/>
          <a:cs typeface="+mj-cs"/>
        </a:defRPr>
      </a:lvl1pPr>
    </p:titleStyle>
    <p:bodyStyle>
      <a:lvl1pPr marL="457200" indent="-457200" algn="l" defTabSz="97539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SzPct val="100000"/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1pPr>
      <a:lvl2pPr marL="731520" indent="-274320" algn="l" defTabSz="97539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2pPr>
      <a:lvl3pPr marL="1005840" indent="-274320" algn="l" defTabSz="97539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3pPr>
      <a:lvl4pPr marL="1280160" indent="-274320" algn="l" defTabSz="97539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4pPr>
      <a:lvl5pPr marL="1554480" indent="-274320" algn="l" defTabSz="97539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5pPr>
      <a:lvl6pPr marL="2682324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6pPr>
      <a:lvl7pPr marL="3170019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7pPr>
      <a:lvl8pPr marL="3657714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8pPr>
      <a:lvl9pPr marL="4145410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1pPr>
      <a:lvl2pPr marL="487695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2pPr>
      <a:lvl3pPr marL="975390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3pPr>
      <a:lvl4pPr marL="1463086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4pPr>
      <a:lvl5pPr marL="1950781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5pPr>
      <a:lvl6pPr marL="2438476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6pPr>
      <a:lvl7pPr marL="2926171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7pPr>
      <a:lvl8pPr marL="3413867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8pPr>
      <a:lvl9pPr marL="3901562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21947EA-E320-4B8A-9F2C-898A59B2C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850" y="389467"/>
            <a:ext cx="11553101" cy="14139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Insert Headline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7228A0-59C7-4C5B-88BD-5E14BE578D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5851" y="1947333"/>
            <a:ext cx="11481391" cy="4641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798918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4" r:id="rId1"/>
    <p:sldLayoutId id="2147483795" r:id="rId2"/>
    <p:sldLayoutId id="2147483798" r:id="rId3"/>
  </p:sldLayoutIdLst>
  <p:hf hdr="0" ftr="0" dt="0"/>
  <p:txStyles>
    <p:titleStyle>
      <a:lvl1pPr algn="l" defTabSz="975212" rtl="0" eaLnBrk="1" latinLnBrk="0" hangingPunct="1">
        <a:lnSpc>
          <a:spcPct val="100000"/>
        </a:lnSpc>
        <a:spcBef>
          <a:spcPct val="0"/>
        </a:spcBef>
        <a:buNone/>
        <a:defRPr sz="3200" b="0" i="0" kern="1200">
          <a:solidFill>
            <a:schemeClr val="accent1"/>
          </a:solidFill>
          <a:latin typeface="Century Gothic" panose="020B0502020202020204" pitchFamily="34" charset="0"/>
          <a:ea typeface="+mj-ea"/>
          <a:cs typeface="+mj-cs"/>
        </a:defRPr>
      </a:lvl1pPr>
    </p:titleStyle>
    <p:bodyStyle>
      <a:lvl1pPr marL="457200" indent="-457200" algn="l" defTabSz="975212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SzPct val="100000"/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1pPr>
      <a:lvl2pPr marL="731520" indent="-274320" algn="l" defTabSz="975212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2pPr>
      <a:lvl3pPr marL="1005840" indent="-274320" algn="l" defTabSz="975212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3pPr>
      <a:lvl4pPr marL="1280160" indent="-274320" algn="l" defTabSz="975212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4pPr>
      <a:lvl5pPr marL="1554480" indent="-274320" algn="l" defTabSz="975212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5pPr>
      <a:lvl6pPr marL="2681835" indent="-243804" algn="l" defTabSz="975212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6pPr>
      <a:lvl7pPr marL="3169442" indent="-243804" algn="l" defTabSz="975212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7pPr>
      <a:lvl8pPr marL="3657048" indent="-243804" algn="l" defTabSz="975212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8pPr>
      <a:lvl9pPr marL="4144655" indent="-243804" algn="l" defTabSz="975212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75212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1pPr>
      <a:lvl2pPr marL="487607" algn="l" defTabSz="975212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2pPr>
      <a:lvl3pPr marL="975212" algn="l" defTabSz="975212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3pPr>
      <a:lvl4pPr marL="1462820" algn="l" defTabSz="975212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4pPr>
      <a:lvl5pPr marL="1950426" algn="l" defTabSz="975212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5pPr>
      <a:lvl6pPr marL="2438032" algn="l" defTabSz="975212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6pPr>
      <a:lvl7pPr marL="2925638" algn="l" defTabSz="975212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7pPr>
      <a:lvl8pPr marL="3413246" algn="l" defTabSz="975212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8pPr>
      <a:lvl9pPr marL="3900851" algn="l" defTabSz="975212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21947EA-E320-4B8A-9F2C-898A59B2C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850" y="389467"/>
            <a:ext cx="11553101" cy="14139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Insert Headline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7228A0-59C7-4C5B-88BD-5E14BE578D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5851" y="1947333"/>
            <a:ext cx="11481391" cy="4641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587401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0" r:id="rId1"/>
  </p:sldLayoutIdLst>
  <p:hf hdr="0" ftr="0" dt="0"/>
  <p:txStyles>
    <p:titleStyle>
      <a:lvl1pPr algn="l" defTabSz="975212" rtl="0" eaLnBrk="1" latinLnBrk="0" hangingPunct="1">
        <a:lnSpc>
          <a:spcPct val="100000"/>
        </a:lnSpc>
        <a:spcBef>
          <a:spcPct val="0"/>
        </a:spcBef>
        <a:buNone/>
        <a:defRPr sz="3200" b="0" i="0" kern="1200">
          <a:solidFill>
            <a:schemeClr val="accent1"/>
          </a:solidFill>
          <a:latin typeface="Century Gothic" panose="020B0502020202020204" pitchFamily="34" charset="0"/>
          <a:ea typeface="+mj-ea"/>
          <a:cs typeface="+mj-cs"/>
        </a:defRPr>
      </a:lvl1pPr>
    </p:titleStyle>
    <p:bodyStyle>
      <a:lvl1pPr marL="457200" indent="-457200" algn="l" defTabSz="975212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SzPct val="100000"/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1pPr>
      <a:lvl2pPr marL="731520" indent="-274320" algn="l" defTabSz="975212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2pPr>
      <a:lvl3pPr marL="1005840" indent="-274320" algn="l" defTabSz="975212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3pPr>
      <a:lvl4pPr marL="1280160" indent="-274320" algn="l" defTabSz="975212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4pPr>
      <a:lvl5pPr marL="1554480" indent="-274320" algn="l" defTabSz="975212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5pPr>
      <a:lvl6pPr marL="2681835" indent="-243804" algn="l" defTabSz="975212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6pPr>
      <a:lvl7pPr marL="3169442" indent="-243804" algn="l" defTabSz="975212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7pPr>
      <a:lvl8pPr marL="3657048" indent="-243804" algn="l" defTabSz="975212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8pPr>
      <a:lvl9pPr marL="4144655" indent="-243804" algn="l" defTabSz="975212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75212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1pPr>
      <a:lvl2pPr marL="487607" algn="l" defTabSz="975212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2pPr>
      <a:lvl3pPr marL="975212" algn="l" defTabSz="975212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3pPr>
      <a:lvl4pPr marL="1462820" algn="l" defTabSz="975212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4pPr>
      <a:lvl5pPr marL="1950426" algn="l" defTabSz="975212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5pPr>
      <a:lvl6pPr marL="2438032" algn="l" defTabSz="975212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6pPr>
      <a:lvl7pPr marL="2925638" algn="l" defTabSz="975212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7pPr>
      <a:lvl8pPr marL="3413246" algn="l" defTabSz="975212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8pPr>
      <a:lvl9pPr marL="3900851" algn="l" defTabSz="975212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6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fluentmigrator.github.io/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docs.microsoft.com/en-us/ef/core/managing-schemas/migrations/?tabs=dotnet-core-cli" TargetMode="External"/><Relationship Id="rId4" Type="http://schemas.openxmlformats.org/officeDocument/2006/relationships/hyperlink" Target="https://evolve-db.netlify.app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986B45-12C4-A240-87BA-D950EC470C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Automating Database Migrations</a:t>
            </a:r>
            <a:br>
              <a:rPr lang="en-US" dirty="0"/>
            </a:br>
            <a:r>
              <a:rPr lang="en-US" sz="2400" dirty="0"/>
              <a:t>Tech Lunch &amp; Learn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E44368-5C53-CD4D-B2C3-8F0DA0AF4B6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Ryan Langton &amp; Travis Higgs</a:t>
            </a:r>
          </a:p>
        </p:txBody>
      </p:sp>
    </p:spTree>
    <p:extLst>
      <p:ext uri="{BB962C8B-B14F-4D97-AF65-F5344CB8AC3E}">
        <p14:creationId xmlns:p14="http://schemas.microsoft.com/office/powerpoint/2010/main" val="30282548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D4E4A7-1DE9-BF44-A0EB-D4B907BC0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Here come the demos!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C0F6A2-15AD-384B-9A87-24BA41CF51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Entity Framework</a:t>
            </a:r>
          </a:p>
          <a:p>
            <a:r>
              <a:rPr lang="en-US" dirty="0"/>
              <a:t>Evolve</a:t>
            </a:r>
          </a:p>
          <a:p>
            <a:r>
              <a:rPr lang="en-US" dirty="0"/>
              <a:t>Fluent Migrator</a:t>
            </a:r>
          </a:p>
        </p:txBody>
      </p:sp>
    </p:spTree>
    <p:extLst>
      <p:ext uri="{BB962C8B-B14F-4D97-AF65-F5344CB8AC3E}">
        <p14:creationId xmlns:p14="http://schemas.microsoft.com/office/powerpoint/2010/main" val="17133708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AE7AD0-FBB9-724F-B404-90F352B989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7943" y="3019060"/>
            <a:ext cx="11383527" cy="1277079"/>
          </a:xfrm>
        </p:spPr>
        <p:txBody>
          <a:bodyPr>
            <a:noAutofit/>
          </a:bodyPr>
          <a:lstStyle/>
          <a:p>
            <a:r>
              <a:rPr lang="en-US" dirty="0"/>
              <a:t>Entity Framework</a:t>
            </a:r>
          </a:p>
        </p:txBody>
      </p:sp>
    </p:spTree>
    <p:extLst>
      <p:ext uri="{BB962C8B-B14F-4D97-AF65-F5344CB8AC3E}">
        <p14:creationId xmlns:p14="http://schemas.microsoft.com/office/powerpoint/2010/main" val="22466258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FFF1C5D-1371-5347-8256-B803582DA8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chemeClr val="accent1"/>
                </a:solidFill>
              </a:rPr>
              <a:t>Entity Framework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0910F9-01C2-3B43-A12F-36A1E85AC8D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34932" y="1258507"/>
            <a:ext cx="6932183" cy="5249026"/>
          </a:xfrm>
        </p:spPr>
        <p:txBody>
          <a:bodyPr>
            <a:normAutofit fontScale="92500" lnSpcReduction="10000"/>
          </a:bodyPr>
          <a:lstStyle/>
          <a:p>
            <a:r>
              <a:rPr lang="en-US" sz="2000" dirty="0"/>
              <a:t>Microsoft created, supported</a:t>
            </a:r>
          </a:p>
          <a:p>
            <a:r>
              <a:rPr lang="en-US" sz="2000" dirty="0"/>
              <a:t>Migration based (__</a:t>
            </a:r>
            <a:r>
              <a:rPr lang="en-US" sz="2000" dirty="0" err="1"/>
              <a:t>EFMigrationsHistory</a:t>
            </a:r>
            <a:r>
              <a:rPr lang="en-US" sz="2000" dirty="0"/>
              <a:t>)</a:t>
            </a:r>
          </a:p>
          <a:p>
            <a:r>
              <a:rPr lang="en-US" sz="2000" dirty="0"/>
              <a:t>Uses code (entity) classes to generate migrations.</a:t>
            </a:r>
          </a:p>
          <a:p>
            <a:r>
              <a:rPr lang="en-US" sz="2000" dirty="0"/>
              <a:t>Configure using any of the three (or combination)</a:t>
            </a:r>
          </a:p>
          <a:p>
            <a:pPr lvl="1"/>
            <a:r>
              <a:rPr lang="en-US" sz="1600" dirty="0"/>
              <a:t>Attribute ([Key], [</a:t>
            </a:r>
            <a:r>
              <a:rPr lang="en-US" sz="1600" dirty="0" err="1"/>
              <a:t>ForeignKey</a:t>
            </a:r>
            <a:r>
              <a:rPr lang="en-US" sz="1600" dirty="0"/>
              <a:t>], [Required], [</a:t>
            </a:r>
            <a:r>
              <a:rPr lang="en-US" sz="1600" dirty="0" err="1"/>
              <a:t>MaxLength</a:t>
            </a:r>
            <a:r>
              <a:rPr lang="en-US" sz="1600" dirty="0"/>
              <a:t>], </a:t>
            </a:r>
            <a:r>
              <a:rPr lang="en-US" sz="1600" dirty="0" err="1"/>
              <a:t>etc</a:t>
            </a:r>
            <a:r>
              <a:rPr lang="en-US" sz="1600" dirty="0"/>
              <a:t>)</a:t>
            </a:r>
          </a:p>
          <a:p>
            <a:pPr lvl="1"/>
            <a:r>
              <a:rPr lang="en-US" sz="1600" dirty="0" err="1"/>
              <a:t>IEntityTypeConfiguration</a:t>
            </a:r>
            <a:r>
              <a:rPr lang="en-US" sz="1600" dirty="0"/>
              <a:t>&lt;T&gt;</a:t>
            </a:r>
          </a:p>
          <a:p>
            <a:pPr lvl="1"/>
            <a:r>
              <a:rPr lang="en-US" sz="1600" dirty="0" err="1"/>
              <a:t>ModelBuilder</a:t>
            </a:r>
            <a:r>
              <a:rPr lang="en-US" sz="1600" dirty="0"/>
              <a:t> startup</a:t>
            </a:r>
          </a:p>
          <a:p>
            <a:r>
              <a:rPr lang="en-US" sz="2000" dirty="0"/>
              <a:t>Migrations are also code files (inherits from Migration class)</a:t>
            </a:r>
          </a:p>
          <a:p>
            <a:r>
              <a:rPr lang="en-US" sz="2000" dirty="0"/>
              <a:t>Get environment using .NET DI, </a:t>
            </a:r>
            <a:r>
              <a:rPr lang="en-US" sz="2000" dirty="0" err="1"/>
              <a:t>IHostEnvironment</a:t>
            </a:r>
            <a:endParaRPr lang="en-US" sz="2000" dirty="0"/>
          </a:p>
          <a:p>
            <a:pPr lvl="1"/>
            <a:r>
              <a:rPr lang="en-US" sz="1600" dirty="0"/>
              <a:t>if (_</a:t>
            </a:r>
            <a:r>
              <a:rPr lang="en-US" sz="1600" dirty="0" err="1"/>
              <a:t>hostEnvironment.EnvironmentName</a:t>
            </a:r>
            <a:r>
              <a:rPr lang="en-US" sz="1600" dirty="0"/>
              <a:t> != “Production”)</a:t>
            </a:r>
          </a:p>
          <a:p>
            <a:r>
              <a:rPr lang="en-US" sz="2000" dirty="0"/>
              <a:t>Supports rollback (up/down)</a:t>
            </a:r>
          </a:p>
          <a:p>
            <a:r>
              <a:rPr lang="en-US" sz="2000" dirty="0"/>
              <a:t>CI – </a:t>
            </a:r>
            <a:r>
              <a:rPr lang="en-US" sz="2000" dirty="0" err="1"/>
              <a:t>AppStartup</a:t>
            </a:r>
            <a:r>
              <a:rPr lang="en-US" sz="2000" dirty="0"/>
              <a:t> or .NET CLI</a:t>
            </a:r>
          </a:p>
          <a:p>
            <a:pPr lvl="1"/>
            <a:r>
              <a:rPr lang="en-US" sz="1200" dirty="0"/>
              <a:t>dotnet </a:t>
            </a:r>
            <a:r>
              <a:rPr lang="en-US" sz="1200" dirty="0" err="1"/>
              <a:t>ef</a:t>
            </a:r>
            <a:r>
              <a:rPr lang="en-US" sz="1200" dirty="0"/>
              <a:t> </a:t>
            </a:r>
            <a:r>
              <a:rPr lang="en-US" sz="1200" dirty="0" err="1"/>
              <a:t>migradotnet</a:t>
            </a:r>
            <a:r>
              <a:rPr lang="en-US" sz="1200" dirty="0"/>
              <a:t> </a:t>
            </a:r>
            <a:r>
              <a:rPr lang="en-US" sz="1200" dirty="0" err="1"/>
              <a:t>ef</a:t>
            </a:r>
            <a:r>
              <a:rPr lang="en-US" sz="1200" dirty="0"/>
              <a:t> migrations script –p &lt;path to your </a:t>
            </a:r>
            <a:r>
              <a:rPr lang="en-US" sz="1200" dirty="0" err="1"/>
              <a:t>csproj</a:t>
            </a:r>
            <a:r>
              <a:rPr lang="en-US" sz="1200" dirty="0"/>
              <a:t> with migrations&gt; -o $(</a:t>
            </a:r>
            <a:r>
              <a:rPr lang="en-US" sz="1200" dirty="0" err="1"/>
              <a:t>build.artifactstagingdirectory</a:t>
            </a:r>
            <a:r>
              <a:rPr lang="en-US" sz="1200" dirty="0"/>
              <a:t>)\migrations\</a:t>
            </a:r>
            <a:r>
              <a:rPr lang="en-US" sz="1200" dirty="0" err="1"/>
              <a:t>scripts.sql</a:t>
            </a:r>
            <a:r>
              <a:rPr lang="en-US" sz="1200" dirty="0"/>
              <a:t> –</a:t>
            </a:r>
            <a:r>
              <a:rPr lang="en-US" sz="1200" dirty="0" err="1"/>
              <a:t>itions</a:t>
            </a:r>
            <a:r>
              <a:rPr lang="en-US" sz="1200" dirty="0"/>
              <a:t> script –p &lt;path to your </a:t>
            </a:r>
            <a:r>
              <a:rPr lang="en-US" sz="1200" dirty="0" err="1"/>
              <a:t>csproj</a:t>
            </a:r>
            <a:r>
              <a:rPr lang="en-US" sz="1200" dirty="0"/>
              <a:t> with migrations&gt; -o $(</a:t>
            </a:r>
            <a:r>
              <a:rPr lang="en-US" sz="1200" dirty="0" err="1"/>
              <a:t>build.artifactstagingdirectory</a:t>
            </a:r>
            <a:r>
              <a:rPr lang="en-US" sz="1200" dirty="0"/>
              <a:t>)\migrations\</a:t>
            </a:r>
            <a:r>
              <a:rPr lang="en-US" sz="1200" dirty="0" err="1"/>
              <a:t>scripts.sql</a:t>
            </a:r>
            <a:r>
              <a:rPr lang="en-US" sz="1200" dirty="0"/>
              <a:t> –</a:t>
            </a:r>
            <a:r>
              <a:rPr lang="en-US" sz="1200" dirty="0" err="1"/>
              <a:t>i</a:t>
            </a:r>
            <a:endParaRPr lang="en-US" sz="1200" dirty="0"/>
          </a:p>
          <a:p>
            <a:r>
              <a:rPr lang="en-US" sz="2000" dirty="0"/>
              <a:t>Demo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19C58C1-4843-47A4-B875-F666224F7A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7115" y="1258507"/>
            <a:ext cx="5002753" cy="5002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6757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AE7AD0-FBB9-724F-B404-90F352B989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7943" y="3019060"/>
            <a:ext cx="11383527" cy="1277079"/>
          </a:xfrm>
        </p:spPr>
        <p:txBody>
          <a:bodyPr>
            <a:noAutofit/>
          </a:bodyPr>
          <a:lstStyle/>
          <a:p>
            <a:r>
              <a:rPr lang="en-US" dirty="0"/>
              <a:t>Evolve </a:t>
            </a:r>
          </a:p>
        </p:txBody>
      </p:sp>
    </p:spTree>
    <p:extLst>
      <p:ext uri="{BB962C8B-B14F-4D97-AF65-F5344CB8AC3E}">
        <p14:creationId xmlns:p14="http://schemas.microsoft.com/office/powerpoint/2010/main" val="33429073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FFF1C5D-1371-5347-8256-B803582DA8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chemeClr val="accent1"/>
                </a:solidFill>
              </a:rPr>
              <a:t>Evolve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0910F9-01C2-3B43-A12F-36A1E85AC8D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34932" y="1258507"/>
            <a:ext cx="9051195" cy="5249026"/>
          </a:xfrm>
        </p:spPr>
        <p:txBody>
          <a:bodyPr>
            <a:normAutofit/>
          </a:bodyPr>
          <a:lstStyle/>
          <a:p>
            <a:r>
              <a:rPr lang="en-US" sz="2000" dirty="0"/>
              <a:t>Migration based SQL scripts (</a:t>
            </a:r>
            <a:r>
              <a:rPr lang="en-US" sz="2000" dirty="0" err="1"/>
              <a:t>dbo.changelog</a:t>
            </a:r>
            <a:r>
              <a:rPr lang="en-US" sz="2000" dirty="0"/>
              <a:t>)</a:t>
            </a:r>
          </a:p>
          <a:p>
            <a:r>
              <a:rPr lang="en-US" sz="2000" dirty="0"/>
              <a:t>Simple set up, use, and migrations (low cost to entry)</a:t>
            </a:r>
          </a:p>
          <a:p>
            <a:r>
              <a:rPr lang="en-US" sz="2000" dirty="0"/>
              <a:t>Placeholders (Environment tokens)</a:t>
            </a:r>
          </a:p>
          <a:p>
            <a:pPr lvl="1"/>
            <a:r>
              <a:rPr lang="en-US" sz="1600" dirty="0"/>
              <a:t>&lt;add key="Evolve.Placeholder.schema1" value="</a:t>
            </a:r>
            <a:r>
              <a:rPr lang="en-US" sz="1600" dirty="0" err="1"/>
              <a:t>my_schema</a:t>
            </a:r>
            <a:r>
              <a:rPr lang="en-US" sz="1600" dirty="0"/>
              <a:t>" /&gt;</a:t>
            </a:r>
          </a:p>
          <a:p>
            <a:pPr lvl="1"/>
            <a:r>
              <a:rPr lang="en-US" sz="1600" dirty="0"/>
              <a:t>&lt;add key="</a:t>
            </a:r>
            <a:r>
              <a:rPr lang="en-US" sz="1600" dirty="0" err="1"/>
              <a:t>Evolve.Placeholder.database</a:t>
            </a:r>
            <a:r>
              <a:rPr lang="en-US" sz="1600" dirty="0"/>
              <a:t>" value="</a:t>
            </a:r>
            <a:r>
              <a:rPr lang="en-US" sz="1600" dirty="0" err="1"/>
              <a:t>my_db</a:t>
            </a:r>
            <a:r>
              <a:rPr lang="en-US" sz="1600" dirty="0"/>
              <a:t>" /&gt;</a:t>
            </a:r>
          </a:p>
          <a:p>
            <a:pPr lvl="1"/>
            <a:r>
              <a:rPr lang="en-US" sz="1600" dirty="0"/>
              <a:t>SELECT * FROM ${database}.${schema1}.TABLE_1;</a:t>
            </a:r>
            <a:br>
              <a:rPr lang="en-US" sz="1600" dirty="0"/>
            </a:br>
            <a:r>
              <a:rPr lang="en-US" sz="1600" dirty="0"/>
              <a:t>-- SELECT * FROM my_db.my_schema.TABLE_1;</a:t>
            </a:r>
          </a:p>
          <a:p>
            <a:r>
              <a:rPr lang="en-US" sz="2000" dirty="0"/>
              <a:t>CI – </a:t>
            </a:r>
            <a:r>
              <a:rPr lang="en-US" sz="2000" dirty="0" err="1"/>
              <a:t>AppStartup</a:t>
            </a:r>
            <a:r>
              <a:rPr lang="en-US" sz="2000" dirty="0"/>
              <a:t>, </a:t>
            </a:r>
            <a:r>
              <a:rPr lang="en-US" sz="2000" dirty="0" err="1"/>
              <a:t>MSBuild</a:t>
            </a:r>
            <a:r>
              <a:rPr lang="en-US" sz="2000" dirty="0"/>
              <a:t>, CLI, or Evolve Tool (.NET Core SDK)</a:t>
            </a:r>
          </a:p>
          <a:p>
            <a:r>
              <a:rPr lang="en-US" sz="2000" dirty="0"/>
              <a:t>Similar tools – </a:t>
            </a:r>
            <a:r>
              <a:rPr lang="en-US" sz="2000" dirty="0" err="1"/>
              <a:t>DbUp</a:t>
            </a:r>
            <a:r>
              <a:rPr lang="en-US" sz="2000" dirty="0"/>
              <a:t>, </a:t>
            </a:r>
            <a:r>
              <a:rPr lang="en-US" sz="2000" dirty="0" err="1"/>
              <a:t>RoundhousE</a:t>
            </a:r>
            <a:endParaRPr lang="en-US" sz="2000" dirty="0"/>
          </a:p>
          <a:p>
            <a:r>
              <a:rPr lang="en-US" sz="2000" dirty="0"/>
              <a:t>Want to pay $? There’s Flyway (by Redgate)</a:t>
            </a:r>
          </a:p>
          <a:p>
            <a:r>
              <a:rPr lang="en-US" sz="2000" dirty="0"/>
              <a:t>Demo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51BD6F3-7B6D-4205-AEBC-8EA6D547C4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6127" y="1185863"/>
            <a:ext cx="1647825" cy="1647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2329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AE7AD0-FBB9-724F-B404-90F352B989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7943" y="3019060"/>
            <a:ext cx="11383527" cy="1277079"/>
          </a:xfrm>
        </p:spPr>
        <p:txBody>
          <a:bodyPr>
            <a:noAutofit/>
          </a:bodyPr>
          <a:lstStyle/>
          <a:p>
            <a:r>
              <a:rPr lang="en-US" dirty="0" err="1"/>
              <a:t>FluentMigrator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60619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FFF1C5D-1371-5347-8256-B803582DA8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err="1">
                <a:solidFill>
                  <a:schemeClr val="accent1"/>
                </a:solidFill>
              </a:rPr>
              <a:t>FluentMigrator</a:t>
            </a:r>
            <a:endParaRPr lang="en-US" sz="3200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0910F9-01C2-3B43-A12F-36A1E85AC8D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34932" y="1258507"/>
            <a:ext cx="6932183" cy="5249026"/>
          </a:xfrm>
        </p:spPr>
        <p:txBody>
          <a:bodyPr>
            <a:normAutofit/>
          </a:bodyPr>
          <a:lstStyle/>
          <a:p>
            <a:r>
              <a:rPr lang="en-US" sz="2000" dirty="0"/>
              <a:t>.NET Code based migrations (</a:t>
            </a:r>
            <a:r>
              <a:rPr lang="en-US" sz="2000" dirty="0" err="1"/>
              <a:t>dbo.VersionInfo</a:t>
            </a:r>
            <a:r>
              <a:rPr lang="en-US" sz="2000" dirty="0"/>
              <a:t>)</a:t>
            </a:r>
          </a:p>
          <a:p>
            <a:r>
              <a:rPr lang="en-US" sz="2000" dirty="0"/>
              <a:t>Profiles attributes (environment specific)</a:t>
            </a:r>
          </a:p>
          <a:p>
            <a:pPr lvl="1"/>
            <a:r>
              <a:rPr lang="en-US" sz="1600" dirty="0"/>
              <a:t>[Profile(“Development”)]</a:t>
            </a:r>
          </a:p>
          <a:p>
            <a:r>
              <a:rPr lang="en-US" sz="2000" dirty="0"/>
              <a:t>Supports rollback (up/down)</a:t>
            </a:r>
          </a:p>
          <a:p>
            <a:r>
              <a:rPr lang="en-US" sz="2000" dirty="0"/>
              <a:t>CI – </a:t>
            </a:r>
            <a:r>
              <a:rPr lang="en-US" sz="2000" dirty="0" err="1"/>
              <a:t>AppStartup</a:t>
            </a:r>
            <a:r>
              <a:rPr lang="en-US" sz="2000" dirty="0"/>
              <a:t>, CLI, or dotnet-</a:t>
            </a:r>
            <a:r>
              <a:rPr lang="en-US" sz="2000" dirty="0" err="1"/>
              <a:t>fm</a:t>
            </a:r>
            <a:endParaRPr lang="en-US" sz="2000" dirty="0"/>
          </a:p>
          <a:p>
            <a:r>
              <a:rPr lang="en-US" sz="2000" dirty="0"/>
              <a:t>Demo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B82086-51FB-4867-8521-C60DAA8169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8937" y="1258507"/>
            <a:ext cx="5512838" cy="3947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00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AE7AD0-FBB9-724F-B404-90F352B989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7943" y="3019060"/>
            <a:ext cx="11383527" cy="1277079"/>
          </a:xfrm>
        </p:spPr>
        <p:txBody>
          <a:bodyPr>
            <a:noAutofit/>
          </a:bodyPr>
          <a:lstStyle/>
          <a:p>
            <a:r>
              <a:rPr lang="en-US" dirty="0"/>
              <a:t>Conclusion / Q&amp;A</a:t>
            </a:r>
          </a:p>
        </p:txBody>
      </p:sp>
    </p:spTree>
    <p:extLst>
      <p:ext uri="{BB962C8B-B14F-4D97-AF65-F5344CB8AC3E}">
        <p14:creationId xmlns:p14="http://schemas.microsoft.com/office/powerpoint/2010/main" val="38380138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2">
            <a:extLst>
              <a:ext uri="{FF2B5EF4-FFF2-40B4-BE49-F238E27FC236}">
                <a16:creationId xmlns:a16="http://schemas.microsoft.com/office/drawing/2014/main" id="{ECF22212-C12D-8E4A-9D19-E518F0421D9F}"/>
              </a:ext>
            </a:extLst>
          </p:cNvPr>
          <p:cNvSpPr txBox="1">
            <a:spLocks/>
          </p:cNvSpPr>
          <p:nvPr/>
        </p:nvSpPr>
        <p:spPr>
          <a:xfrm>
            <a:off x="725850" y="342742"/>
            <a:ext cx="11551643" cy="915765"/>
          </a:xfrm>
          <a:prstGeom prst="rect">
            <a:avLst/>
          </a:prstGeom>
        </p:spPr>
        <p:txBody>
          <a:bodyPr anchor="ctr"/>
          <a:lstStyle>
            <a:lvl1pPr algn="l" defTabSz="97539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0" i="0" kern="1200">
                <a:solidFill>
                  <a:schemeClr val="accent1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Conclusion</a:t>
            </a:r>
          </a:p>
        </p:txBody>
      </p:sp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01E7235F-101E-3340-8D2B-B0F4CF8465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709"/>
          <a:stretch/>
        </p:blipFill>
        <p:spPr>
          <a:xfrm>
            <a:off x="748904" y="1247005"/>
            <a:ext cx="2484195" cy="6068195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91B77EFB-A441-1946-8A3D-E391C23211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6555" y="1093477"/>
            <a:ext cx="1475166" cy="1475166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81A497A4-1A5F-BF49-9454-9D426D7559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57933" y="2149030"/>
            <a:ext cx="1475166" cy="1475166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E5184FB2-6EE8-3D4F-8A9B-19C2888C0B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5847" y="3252120"/>
            <a:ext cx="1475166" cy="1475166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F74A6067-659A-A343-B3B8-C8100D4AD31C}"/>
              </a:ext>
            </a:extLst>
          </p:cNvPr>
          <p:cNvSpPr txBox="1">
            <a:spLocks/>
          </p:cNvSpPr>
          <p:nvPr/>
        </p:nvSpPr>
        <p:spPr>
          <a:xfrm>
            <a:off x="2186705" y="1541986"/>
            <a:ext cx="10090788" cy="313266"/>
          </a:xfrm>
          <a:prstGeom prst="rect">
            <a:avLst/>
          </a:prstGeom>
        </p:spPr>
        <p:txBody>
          <a:bodyPr anchor="ctr"/>
          <a:lstStyle>
            <a:lvl1pPr marL="457200" indent="-457200" algn="l" defTabSz="97539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731520" indent="-274320" algn="l" defTabSz="97539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005840" indent="-274320" algn="l" defTabSz="97539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280160" indent="-274320" algn="l" defTabSz="97539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1554480" indent="-274320" algn="l" defTabSz="97539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682324" indent="-243848" algn="l" defTabSz="975390" rtl="0" eaLnBrk="1" latinLnBrk="0" hangingPunct="1">
              <a:lnSpc>
                <a:spcPct val="90000"/>
              </a:lnSpc>
              <a:spcBef>
                <a:spcPts val="533"/>
              </a:spcBef>
              <a:buFont typeface="Arial" panose="020B0604020202020204" pitchFamily="34" charset="0"/>
              <a:buChar char="•"/>
              <a:defRPr sz="19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70019" indent="-243848" algn="l" defTabSz="975390" rtl="0" eaLnBrk="1" latinLnBrk="0" hangingPunct="1">
              <a:lnSpc>
                <a:spcPct val="90000"/>
              </a:lnSpc>
              <a:spcBef>
                <a:spcPts val="533"/>
              </a:spcBef>
              <a:buFont typeface="Arial" panose="020B0604020202020204" pitchFamily="34" charset="0"/>
              <a:buChar char="•"/>
              <a:defRPr sz="19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714" indent="-243848" algn="l" defTabSz="975390" rtl="0" eaLnBrk="1" latinLnBrk="0" hangingPunct="1">
              <a:lnSpc>
                <a:spcPct val="90000"/>
              </a:lnSpc>
              <a:spcBef>
                <a:spcPts val="533"/>
              </a:spcBef>
              <a:buFont typeface="Arial" panose="020B0604020202020204" pitchFamily="34" charset="0"/>
              <a:buChar char="•"/>
              <a:defRPr sz="19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45410" indent="-243848" algn="l" defTabSz="975390" rtl="0" eaLnBrk="1" latinLnBrk="0" hangingPunct="1">
              <a:lnSpc>
                <a:spcPct val="90000"/>
              </a:lnSpc>
              <a:spcBef>
                <a:spcPts val="533"/>
              </a:spcBef>
              <a:buFont typeface="Arial" panose="020B0604020202020204" pitchFamily="34" charset="0"/>
              <a:buChar char="•"/>
              <a:defRPr sz="19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Pick a tool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DE9AE6E1-D741-8241-A105-1CAA1161F7E6}"/>
              </a:ext>
            </a:extLst>
          </p:cNvPr>
          <p:cNvSpPr txBox="1">
            <a:spLocks/>
          </p:cNvSpPr>
          <p:nvPr/>
        </p:nvSpPr>
        <p:spPr>
          <a:xfrm>
            <a:off x="3012835" y="2611698"/>
            <a:ext cx="9264658" cy="313266"/>
          </a:xfrm>
          <a:prstGeom prst="rect">
            <a:avLst/>
          </a:prstGeom>
        </p:spPr>
        <p:txBody>
          <a:bodyPr anchor="ctr"/>
          <a:lstStyle>
            <a:lvl1pPr marL="457200" indent="-457200" algn="l" defTabSz="97539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731520" indent="-274320" algn="l" defTabSz="97539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005840" indent="-274320" algn="l" defTabSz="97539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280160" indent="-274320" algn="l" defTabSz="97539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1554480" indent="-274320" algn="l" defTabSz="97539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682324" indent="-243848" algn="l" defTabSz="975390" rtl="0" eaLnBrk="1" latinLnBrk="0" hangingPunct="1">
              <a:lnSpc>
                <a:spcPct val="90000"/>
              </a:lnSpc>
              <a:spcBef>
                <a:spcPts val="533"/>
              </a:spcBef>
              <a:buFont typeface="Arial" panose="020B0604020202020204" pitchFamily="34" charset="0"/>
              <a:buChar char="•"/>
              <a:defRPr sz="19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70019" indent="-243848" algn="l" defTabSz="975390" rtl="0" eaLnBrk="1" latinLnBrk="0" hangingPunct="1">
              <a:lnSpc>
                <a:spcPct val="90000"/>
              </a:lnSpc>
              <a:spcBef>
                <a:spcPts val="533"/>
              </a:spcBef>
              <a:buFont typeface="Arial" panose="020B0604020202020204" pitchFamily="34" charset="0"/>
              <a:buChar char="•"/>
              <a:defRPr sz="19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714" indent="-243848" algn="l" defTabSz="975390" rtl="0" eaLnBrk="1" latinLnBrk="0" hangingPunct="1">
              <a:lnSpc>
                <a:spcPct val="90000"/>
              </a:lnSpc>
              <a:spcBef>
                <a:spcPts val="533"/>
              </a:spcBef>
              <a:buFont typeface="Arial" panose="020B0604020202020204" pitchFamily="34" charset="0"/>
              <a:buChar char="•"/>
              <a:defRPr sz="19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45410" indent="-243848" algn="l" defTabSz="975390" rtl="0" eaLnBrk="1" latinLnBrk="0" hangingPunct="1">
              <a:lnSpc>
                <a:spcPct val="90000"/>
              </a:lnSpc>
              <a:spcBef>
                <a:spcPts val="533"/>
              </a:spcBef>
              <a:buFont typeface="Arial" panose="020B0604020202020204" pitchFamily="34" charset="0"/>
              <a:buChar char="•"/>
              <a:defRPr sz="19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Automate database migrations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4C8A7389-7358-7348-A77F-EB0DC7928792}"/>
              </a:ext>
            </a:extLst>
          </p:cNvPr>
          <p:cNvSpPr txBox="1">
            <a:spLocks/>
          </p:cNvSpPr>
          <p:nvPr/>
        </p:nvSpPr>
        <p:spPr>
          <a:xfrm>
            <a:off x="2381720" y="3676437"/>
            <a:ext cx="9895771" cy="313266"/>
          </a:xfrm>
          <a:prstGeom prst="rect">
            <a:avLst/>
          </a:prstGeom>
        </p:spPr>
        <p:txBody>
          <a:bodyPr anchor="ctr"/>
          <a:lstStyle>
            <a:lvl1pPr marL="457200" indent="-457200" algn="l" defTabSz="97539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731520" indent="-274320" algn="l" defTabSz="97539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005840" indent="-274320" algn="l" defTabSz="97539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280160" indent="-274320" algn="l" defTabSz="97539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1554480" indent="-274320" algn="l" defTabSz="97539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682324" indent="-243848" algn="l" defTabSz="975390" rtl="0" eaLnBrk="1" latinLnBrk="0" hangingPunct="1">
              <a:lnSpc>
                <a:spcPct val="90000"/>
              </a:lnSpc>
              <a:spcBef>
                <a:spcPts val="533"/>
              </a:spcBef>
              <a:buFont typeface="Arial" panose="020B0604020202020204" pitchFamily="34" charset="0"/>
              <a:buChar char="•"/>
              <a:defRPr sz="19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70019" indent="-243848" algn="l" defTabSz="975390" rtl="0" eaLnBrk="1" latinLnBrk="0" hangingPunct="1">
              <a:lnSpc>
                <a:spcPct val="90000"/>
              </a:lnSpc>
              <a:spcBef>
                <a:spcPts val="533"/>
              </a:spcBef>
              <a:buFont typeface="Arial" panose="020B0604020202020204" pitchFamily="34" charset="0"/>
              <a:buChar char="•"/>
              <a:defRPr sz="19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714" indent="-243848" algn="l" defTabSz="975390" rtl="0" eaLnBrk="1" latinLnBrk="0" hangingPunct="1">
              <a:lnSpc>
                <a:spcPct val="90000"/>
              </a:lnSpc>
              <a:spcBef>
                <a:spcPts val="533"/>
              </a:spcBef>
              <a:buFont typeface="Arial" panose="020B0604020202020204" pitchFamily="34" charset="0"/>
              <a:buChar char="•"/>
              <a:defRPr sz="19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45410" indent="-243848" algn="l" defTabSz="975390" rtl="0" eaLnBrk="1" latinLnBrk="0" hangingPunct="1">
              <a:lnSpc>
                <a:spcPct val="90000"/>
              </a:lnSpc>
              <a:spcBef>
                <a:spcPts val="533"/>
              </a:spcBef>
              <a:buFont typeface="Arial" panose="020B0604020202020204" pitchFamily="34" charset="0"/>
              <a:buChar char="•"/>
              <a:defRPr sz="19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Profit</a:t>
            </a:r>
          </a:p>
        </p:txBody>
      </p:sp>
    </p:spTree>
    <p:extLst>
      <p:ext uri="{BB962C8B-B14F-4D97-AF65-F5344CB8AC3E}">
        <p14:creationId xmlns:p14="http://schemas.microsoft.com/office/powerpoint/2010/main" val="9578400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FFF1C5D-1371-5347-8256-B803582DA8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chemeClr val="accent1"/>
                </a:solidFill>
              </a:rPr>
              <a:t>Links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0910F9-01C2-3B43-A12F-36A1E85AC8D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25850" y="1469571"/>
            <a:ext cx="11575007" cy="5119189"/>
          </a:xfrm>
        </p:spPr>
        <p:txBody>
          <a:bodyPr/>
          <a:lstStyle/>
          <a:p>
            <a:r>
              <a:rPr lang="en-US" dirty="0"/>
              <a:t>Source code and slides</a:t>
            </a:r>
          </a:p>
          <a:p>
            <a:pPr lvl="1"/>
            <a:r>
              <a:rPr lang="en-US" dirty="0">
                <a:hlinkClick r:id="rId3"/>
              </a:rPr>
              <a:t>https://github.com/thiggs-dc/data-migrations</a:t>
            </a:r>
          </a:p>
          <a:p>
            <a:r>
              <a:rPr lang="en-US" dirty="0"/>
              <a:t>Fluent migrator</a:t>
            </a:r>
          </a:p>
          <a:p>
            <a:pPr lvl="1"/>
            <a:r>
              <a:rPr lang="en-US" dirty="0">
                <a:hlinkClick r:id="rId3"/>
              </a:rPr>
              <a:t>https://fluentmigrator.github.io/</a:t>
            </a:r>
            <a:endParaRPr lang="en-US" dirty="0"/>
          </a:p>
          <a:p>
            <a:r>
              <a:rPr lang="en-US" dirty="0"/>
              <a:t>Evolve</a:t>
            </a:r>
          </a:p>
          <a:p>
            <a:pPr lvl="1"/>
            <a:r>
              <a:rPr lang="en-US" dirty="0">
                <a:hlinkClick r:id="rId4"/>
              </a:rPr>
              <a:t>https://evolve-db.netlify.app/</a:t>
            </a:r>
            <a:endParaRPr lang="en-US" dirty="0"/>
          </a:p>
          <a:p>
            <a:r>
              <a:rPr lang="en-US" dirty="0"/>
              <a:t>Entity Framework migrations</a:t>
            </a:r>
          </a:p>
          <a:p>
            <a:pPr lvl="1"/>
            <a:r>
              <a:rPr lang="en-US" dirty="0">
                <a:hlinkClick r:id="rId5"/>
              </a:rPr>
              <a:t>https://docs.microsoft.com/en-us/ef/core/managing-schemas/migrations/?tabs=dotnet-core-cli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12185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4C8B2D-DB80-EE42-8DEC-0087F8BA48A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67063" y="342900"/>
            <a:ext cx="11576050" cy="915988"/>
          </a:xfrm>
        </p:spPr>
        <p:txBody>
          <a:bodyPr/>
          <a:lstStyle/>
          <a:p>
            <a:pPr marL="0" indent="0">
              <a:lnSpc>
                <a:spcPct val="120000"/>
              </a:lnSpc>
              <a:spcAft>
                <a:spcPts val="0"/>
              </a:spcAft>
              <a:buNone/>
            </a:pPr>
            <a:r>
              <a:rPr lang="en-US" sz="3200" dirty="0"/>
              <a:t>Automating Database Migrations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ABDCA15-1A37-AC44-824A-122AB987441B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835451" y="1384300"/>
            <a:ext cx="10507662" cy="517525"/>
          </a:xfrm>
        </p:spPr>
        <p:txBody>
          <a:bodyPr anchor="t">
            <a:noAutofit/>
          </a:bodyPr>
          <a:lstStyle/>
          <a:p>
            <a:pPr marL="0" indent="0">
              <a:lnSpc>
                <a:spcPct val="120000"/>
              </a:lnSpc>
              <a:spcAft>
                <a:spcPts val="0"/>
              </a:spcAft>
              <a:buNone/>
            </a:pPr>
            <a:r>
              <a:rPr lang="en-US" sz="2000" dirty="0"/>
              <a:t>Overview – Why DB migrations?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898A8C9-31B2-F348-95E3-F4F400D012AD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835451" y="2281238"/>
            <a:ext cx="10507662" cy="520700"/>
          </a:xfrm>
        </p:spPr>
        <p:txBody>
          <a:bodyPr anchor="t">
            <a:noAutofit/>
          </a:bodyPr>
          <a:lstStyle/>
          <a:p>
            <a:pPr marL="0" indent="0">
              <a:lnSpc>
                <a:spcPct val="120000"/>
              </a:lnSpc>
              <a:spcAft>
                <a:spcPts val="0"/>
              </a:spcAft>
              <a:buNone/>
            </a:pPr>
            <a:r>
              <a:rPr lang="en-US" sz="2000" dirty="0"/>
              <a:t>Types of Tooling / Approaches</a:t>
            </a:r>
          </a:p>
          <a:p>
            <a:pPr marL="0" indent="0">
              <a:lnSpc>
                <a:spcPct val="120000"/>
              </a:lnSpc>
              <a:spcAft>
                <a:spcPts val="0"/>
              </a:spcAft>
              <a:buNone/>
            </a:pPr>
            <a:endParaRPr lang="en-US" sz="2000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7D26600E-B68C-EC4D-87B4-187757E5DCA8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835451" y="3151188"/>
            <a:ext cx="10507662" cy="517525"/>
          </a:xfrm>
        </p:spPr>
        <p:txBody>
          <a:bodyPr anchor="t">
            <a:noAutofit/>
          </a:bodyPr>
          <a:lstStyle/>
          <a:p>
            <a:pPr marL="0" indent="0">
              <a:lnSpc>
                <a:spcPct val="120000"/>
              </a:lnSpc>
              <a:spcAft>
                <a:spcPts val="0"/>
              </a:spcAft>
              <a:buNone/>
            </a:pPr>
            <a:r>
              <a:rPr lang="en-US" sz="2000" dirty="0"/>
              <a:t>Demo – Entity Framework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9A012DEF-D38B-B241-8B5A-388176E24103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835451" y="4908427"/>
            <a:ext cx="10507662" cy="517525"/>
          </a:xfrm>
        </p:spPr>
        <p:txBody>
          <a:bodyPr anchor="t">
            <a:noAutofit/>
          </a:bodyPr>
          <a:lstStyle/>
          <a:p>
            <a:pPr marL="0" indent="0">
              <a:lnSpc>
                <a:spcPct val="120000"/>
              </a:lnSpc>
              <a:spcAft>
                <a:spcPts val="0"/>
              </a:spcAft>
              <a:buNone/>
            </a:pPr>
            <a:r>
              <a:rPr lang="en-US" sz="2000" dirty="0"/>
              <a:t>Demo – </a:t>
            </a:r>
            <a:r>
              <a:rPr lang="en-US" sz="2000" dirty="0" err="1"/>
              <a:t>FluentMigrator</a:t>
            </a:r>
            <a:r>
              <a:rPr lang="en-US" sz="2000" dirty="0"/>
              <a:t>	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6E77A7EF-35D1-7643-82B8-A3E61650A7F6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835451" y="5764816"/>
            <a:ext cx="10507662" cy="520700"/>
          </a:xfrm>
        </p:spPr>
        <p:txBody>
          <a:bodyPr anchor="t">
            <a:noAutofit/>
          </a:bodyPr>
          <a:lstStyle/>
          <a:p>
            <a:pPr marL="0" indent="0">
              <a:lnSpc>
                <a:spcPct val="120000"/>
              </a:lnSpc>
              <a:spcAft>
                <a:spcPts val="0"/>
              </a:spcAft>
              <a:buNone/>
            </a:pPr>
            <a:r>
              <a:rPr lang="en-US" sz="2000" dirty="0"/>
              <a:t>Conclusion / Q&amp;A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83A29DAA-B4EE-7240-A204-2A4714D6C5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2641" y="993366"/>
            <a:ext cx="1631486" cy="1631486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F6F855BF-CCE2-0446-AEBF-49FD95C83C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2641" y="1865698"/>
            <a:ext cx="1631486" cy="1631486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4CDBE3E7-4A36-5243-AD2C-6D2165EFD4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2641" y="2725746"/>
            <a:ext cx="1631486" cy="1631486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2A435452-4BF0-444A-8124-9399E728AF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2641" y="3604618"/>
            <a:ext cx="1631486" cy="1631486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FB01CC15-0CD0-A14A-BA6D-30B7055539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2641" y="4486504"/>
            <a:ext cx="1631486" cy="163148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9670657-5F96-CC4E-9ADB-323B122ECEF4}"/>
              </a:ext>
            </a:extLst>
          </p:cNvPr>
          <p:cNvSpPr txBox="1"/>
          <p:nvPr/>
        </p:nvSpPr>
        <p:spPr>
          <a:xfrm>
            <a:off x="995912" y="1384508"/>
            <a:ext cx="389850" cy="5178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i="0" dirty="0">
                <a:solidFill>
                  <a:schemeClr val="bg1"/>
                </a:solidFill>
                <a:latin typeface="Century Gothic" panose="020B0502020202020204" pitchFamily="34" charset="0"/>
              </a:rPr>
              <a:t>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A99D310-161F-E444-8235-08A2C00A5B58}"/>
              </a:ext>
            </a:extLst>
          </p:cNvPr>
          <p:cNvSpPr txBox="1"/>
          <p:nvPr/>
        </p:nvSpPr>
        <p:spPr>
          <a:xfrm>
            <a:off x="995912" y="2251632"/>
            <a:ext cx="389850" cy="5178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i="0" dirty="0">
                <a:solidFill>
                  <a:schemeClr val="bg1"/>
                </a:solidFill>
                <a:latin typeface="Century Gothic" panose="020B0502020202020204" pitchFamily="34" charset="0"/>
              </a:rPr>
              <a:t>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9667115-0A2E-D34F-ABEC-4EC59299810A}"/>
              </a:ext>
            </a:extLst>
          </p:cNvPr>
          <p:cNvSpPr txBox="1"/>
          <p:nvPr/>
        </p:nvSpPr>
        <p:spPr>
          <a:xfrm>
            <a:off x="995912" y="3116888"/>
            <a:ext cx="389850" cy="5178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i="0" dirty="0">
                <a:solidFill>
                  <a:schemeClr val="bg1"/>
                </a:solidFill>
                <a:latin typeface="Century Gothic" panose="020B0502020202020204" pitchFamily="34" charset="0"/>
              </a:rPr>
              <a:t>3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C9B57C-B0CA-1A4A-89B6-CD70D078207D}"/>
              </a:ext>
            </a:extLst>
          </p:cNvPr>
          <p:cNvSpPr txBox="1"/>
          <p:nvPr/>
        </p:nvSpPr>
        <p:spPr>
          <a:xfrm>
            <a:off x="984761" y="3996096"/>
            <a:ext cx="389850" cy="5178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i="0" dirty="0">
                <a:solidFill>
                  <a:schemeClr val="bg1"/>
                </a:solidFill>
                <a:latin typeface="Century Gothic" panose="020B0502020202020204" pitchFamily="34" charset="0"/>
              </a:rPr>
              <a:t>4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0EEC85A-FC14-6C43-BF57-720E2BC78816}"/>
              </a:ext>
            </a:extLst>
          </p:cNvPr>
          <p:cNvSpPr txBox="1"/>
          <p:nvPr/>
        </p:nvSpPr>
        <p:spPr>
          <a:xfrm>
            <a:off x="1003535" y="4875718"/>
            <a:ext cx="389850" cy="5178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i="0" dirty="0">
                <a:solidFill>
                  <a:schemeClr val="bg1"/>
                </a:solidFill>
                <a:latin typeface="Century Gothic" panose="020B0502020202020204" pitchFamily="34" charset="0"/>
              </a:rPr>
              <a:t>5</a:t>
            </a:r>
          </a:p>
        </p:txBody>
      </p:sp>
      <p:pic>
        <p:nvPicPr>
          <p:cNvPr id="29" name="Picture 28" descr="A picture containing sitting, black, blue&#10;&#10;Description automatically generated">
            <a:extLst>
              <a:ext uri="{FF2B5EF4-FFF2-40B4-BE49-F238E27FC236}">
                <a16:creationId xmlns:a16="http://schemas.microsoft.com/office/drawing/2014/main" id="{812353FE-56CD-8243-B06D-1A23402E258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778" t="41892"/>
          <a:stretch/>
        </p:blipFill>
        <p:spPr>
          <a:xfrm flipH="1">
            <a:off x="10314122" y="0"/>
            <a:ext cx="2690678" cy="1805784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149E1741-12D6-4541-9FB9-CF0C4B9114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2641" y="5393552"/>
            <a:ext cx="1631486" cy="1631486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04D95817-077C-45A1-9BE3-ADDE8095AE70}"/>
              </a:ext>
            </a:extLst>
          </p:cNvPr>
          <p:cNvSpPr txBox="1"/>
          <p:nvPr/>
        </p:nvSpPr>
        <p:spPr>
          <a:xfrm>
            <a:off x="1003535" y="5782766"/>
            <a:ext cx="381836" cy="5178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6</a:t>
            </a:r>
            <a:endParaRPr lang="en-US" b="0" i="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27" name="Text Placeholder 12">
            <a:extLst>
              <a:ext uri="{FF2B5EF4-FFF2-40B4-BE49-F238E27FC236}">
                <a16:creationId xmlns:a16="http://schemas.microsoft.com/office/drawing/2014/main" id="{CC0FB6BF-9291-4520-BB68-93FF6143B0B5}"/>
              </a:ext>
            </a:extLst>
          </p:cNvPr>
          <p:cNvSpPr txBox="1">
            <a:spLocks/>
          </p:cNvSpPr>
          <p:nvPr/>
        </p:nvSpPr>
        <p:spPr>
          <a:xfrm>
            <a:off x="1835451" y="3996405"/>
            <a:ext cx="10507662" cy="5175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457200" indent="-457200" algn="l" defTabSz="97539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731520" indent="-274320" algn="l" defTabSz="97539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005840" indent="-274320" algn="l" defTabSz="97539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280160" indent="-274320" algn="l" defTabSz="97539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1554480" indent="-274320" algn="l" defTabSz="97539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682324" indent="-243848" algn="l" defTabSz="975390" rtl="0" eaLnBrk="1" latinLnBrk="0" hangingPunct="1">
              <a:lnSpc>
                <a:spcPct val="90000"/>
              </a:lnSpc>
              <a:spcBef>
                <a:spcPts val="533"/>
              </a:spcBef>
              <a:buFont typeface="Arial" panose="020B0604020202020204" pitchFamily="34" charset="0"/>
              <a:buChar char="•"/>
              <a:defRPr sz="19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70019" indent="-243848" algn="l" defTabSz="975390" rtl="0" eaLnBrk="1" latinLnBrk="0" hangingPunct="1">
              <a:lnSpc>
                <a:spcPct val="90000"/>
              </a:lnSpc>
              <a:spcBef>
                <a:spcPts val="533"/>
              </a:spcBef>
              <a:buFont typeface="Arial" panose="020B0604020202020204" pitchFamily="34" charset="0"/>
              <a:buChar char="•"/>
              <a:defRPr sz="19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714" indent="-243848" algn="l" defTabSz="975390" rtl="0" eaLnBrk="1" latinLnBrk="0" hangingPunct="1">
              <a:lnSpc>
                <a:spcPct val="90000"/>
              </a:lnSpc>
              <a:spcBef>
                <a:spcPts val="533"/>
              </a:spcBef>
              <a:buFont typeface="Arial" panose="020B0604020202020204" pitchFamily="34" charset="0"/>
              <a:buChar char="•"/>
              <a:defRPr sz="19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45410" indent="-243848" algn="l" defTabSz="975390" rtl="0" eaLnBrk="1" latinLnBrk="0" hangingPunct="1">
              <a:lnSpc>
                <a:spcPct val="90000"/>
              </a:lnSpc>
              <a:spcBef>
                <a:spcPts val="533"/>
              </a:spcBef>
              <a:buFont typeface="Arial" panose="020B0604020202020204" pitchFamily="34" charset="0"/>
              <a:buChar char="•"/>
              <a:defRPr sz="19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2000" dirty="0"/>
              <a:t>Demo – Evolve</a:t>
            </a:r>
          </a:p>
        </p:txBody>
      </p:sp>
    </p:spTree>
    <p:extLst>
      <p:ext uri="{BB962C8B-B14F-4D97-AF65-F5344CB8AC3E}">
        <p14:creationId xmlns:p14="http://schemas.microsoft.com/office/powerpoint/2010/main" val="4074793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AE7AD0-FBB9-724F-B404-90F352B989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7943" y="3019060"/>
            <a:ext cx="11383527" cy="1277079"/>
          </a:xfrm>
        </p:spPr>
        <p:txBody>
          <a:bodyPr>
            <a:noAutofit/>
          </a:bodyPr>
          <a:lstStyle/>
          <a:p>
            <a:r>
              <a:rPr lang="en-US" dirty="0"/>
              <a:t>Overview – database migrations(why/how)</a:t>
            </a:r>
          </a:p>
        </p:txBody>
      </p:sp>
    </p:spTree>
    <p:extLst>
      <p:ext uri="{BB962C8B-B14F-4D97-AF65-F5344CB8AC3E}">
        <p14:creationId xmlns:p14="http://schemas.microsoft.com/office/powerpoint/2010/main" val="22194927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FFF1C5D-1371-5347-8256-B803582DA8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299" y="333792"/>
            <a:ext cx="11575007" cy="915765"/>
          </a:xfrm>
        </p:spPr>
        <p:txBody>
          <a:bodyPr/>
          <a:lstStyle/>
          <a:p>
            <a:r>
              <a:rPr lang="en-US" sz="3200" dirty="0">
                <a:solidFill>
                  <a:schemeClr val="accent1"/>
                </a:solidFill>
              </a:rPr>
              <a:t>Application changes VS Database changes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FD75675-3413-4EB0-A09E-8DD34FC92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532" y="1402427"/>
            <a:ext cx="5488271" cy="3646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8A269E43-5262-4D4B-9392-2068954461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0956" y="1402427"/>
            <a:ext cx="6149901" cy="3646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922C53C-72C3-4670-8F13-E61DB4D096BA}"/>
              </a:ext>
            </a:extLst>
          </p:cNvPr>
          <p:cNvSpPr txBox="1">
            <a:spLocks/>
          </p:cNvSpPr>
          <p:nvPr/>
        </p:nvSpPr>
        <p:spPr>
          <a:xfrm>
            <a:off x="602900" y="5169973"/>
            <a:ext cx="5104563" cy="13962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57200" algn="l" defTabSz="97539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731520" indent="-274320" algn="l" defTabSz="97539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005840" indent="-274320" algn="l" defTabSz="97539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280160" indent="-274320" algn="l" defTabSz="97539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1554480" indent="-274320" algn="l" defTabSz="97539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682324" indent="-243848" algn="l" defTabSz="975390" rtl="0" eaLnBrk="1" latinLnBrk="0" hangingPunct="1">
              <a:lnSpc>
                <a:spcPct val="90000"/>
              </a:lnSpc>
              <a:spcBef>
                <a:spcPts val="533"/>
              </a:spcBef>
              <a:buFont typeface="Arial" panose="020B0604020202020204" pitchFamily="34" charset="0"/>
              <a:buChar char="•"/>
              <a:defRPr sz="19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70019" indent="-243848" algn="l" defTabSz="975390" rtl="0" eaLnBrk="1" latinLnBrk="0" hangingPunct="1">
              <a:lnSpc>
                <a:spcPct val="90000"/>
              </a:lnSpc>
              <a:spcBef>
                <a:spcPts val="533"/>
              </a:spcBef>
              <a:buFont typeface="Arial" panose="020B0604020202020204" pitchFamily="34" charset="0"/>
              <a:buChar char="•"/>
              <a:defRPr sz="19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714" indent="-243848" algn="l" defTabSz="975390" rtl="0" eaLnBrk="1" latinLnBrk="0" hangingPunct="1">
              <a:lnSpc>
                <a:spcPct val="90000"/>
              </a:lnSpc>
              <a:spcBef>
                <a:spcPts val="533"/>
              </a:spcBef>
              <a:buFont typeface="Arial" panose="020B0604020202020204" pitchFamily="34" charset="0"/>
              <a:buChar char="•"/>
              <a:defRPr sz="19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45410" indent="-243848" algn="l" defTabSz="975390" rtl="0" eaLnBrk="1" latinLnBrk="0" hangingPunct="1">
              <a:lnSpc>
                <a:spcPct val="90000"/>
              </a:lnSpc>
              <a:spcBef>
                <a:spcPts val="533"/>
              </a:spcBef>
              <a:buFont typeface="Arial" panose="020B0604020202020204" pitchFamily="34" charset="0"/>
              <a:buChar char="•"/>
              <a:defRPr sz="19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Stateless</a:t>
            </a:r>
          </a:p>
          <a:p>
            <a:r>
              <a:rPr lang="en-US" sz="1600" dirty="0"/>
              <a:t>Code can easily be replaced</a:t>
            </a:r>
          </a:p>
          <a:p>
            <a:r>
              <a:rPr lang="en-US" sz="1600" dirty="0"/>
              <a:t>Mistakes? Redeploy the app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5468474-2BBD-4FC5-8CED-AAAAFF7FBE3C}"/>
              </a:ext>
            </a:extLst>
          </p:cNvPr>
          <p:cNvSpPr txBox="1">
            <a:spLocks/>
          </p:cNvSpPr>
          <p:nvPr/>
        </p:nvSpPr>
        <p:spPr>
          <a:xfrm>
            <a:off x="6150956" y="5192534"/>
            <a:ext cx="4692580" cy="13962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57200" algn="l" defTabSz="97539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731520" indent="-274320" algn="l" defTabSz="97539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005840" indent="-274320" algn="l" defTabSz="97539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280160" indent="-274320" algn="l" defTabSz="97539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1554480" indent="-274320" algn="l" defTabSz="97539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682324" indent="-243848" algn="l" defTabSz="975390" rtl="0" eaLnBrk="1" latinLnBrk="0" hangingPunct="1">
              <a:lnSpc>
                <a:spcPct val="90000"/>
              </a:lnSpc>
              <a:spcBef>
                <a:spcPts val="533"/>
              </a:spcBef>
              <a:buFont typeface="Arial" panose="020B0604020202020204" pitchFamily="34" charset="0"/>
              <a:buChar char="•"/>
              <a:defRPr sz="19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70019" indent="-243848" algn="l" defTabSz="975390" rtl="0" eaLnBrk="1" latinLnBrk="0" hangingPunct="1">
              <a:lnSpc>
                <a:spcPct val="90000"/>
              </a:lnSpc>
              <a:spcBef>
                <a:spcPts val="533"/>
              </a:spcBef>
              <a:buFont typeface="Arial" panose="020B0604020202020204" pitchFamily="34" charset="0"/>
              <a:buChar char="•"/>
              <a:defRPr sz="19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714" indent="-243848" algn="l" defTabSz="975390" rtl="0" eaLnBrk="1" latinLnBrk="0" hangingPunct="1">
              <a:lnSpc>
                <a:spcPct val="90000"/>
              </a:lnSpc>
              <a:spcBef>
                <a:spcPts val="533"/>
              </a:spcBef>
              <a:buFont typeface="Arial" panose="020B0604020202020204" pitchFamily="34" charset="0"/>
              <a:buChar char="•"/>
              <a:defRPr sz="19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45410" indent="-243848" algn="l" defTabSz="975390" rtl="0" eaLnBrk="1" latinLnBrk="0" hangingPunct="1">
              <a:lnSpc>
                <a:spcPct val="90000"/>
              </a:lnSpc>
              <a:spcBef>
                <a:spcPts val="533"/>
              </a:spcBef>
              <a:buFont typeface="Arial" panose="020B0604020202020204" pitchFamily="34" charset="0"/>
              <a:buChar char="•"/>
              <a:defRPr sz="19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Stateful</a:t>
            </a:r>
          </a:p>
          <a:p>
            <a:r>
              <a:rPr lang="en-US" sz="1600" dirty="0"/>
              <a:t>Critical customer data, secure info, etc.</a:t>
            </a:r>
          </a:p>
          <a:p>
            <a:r>
              <a:rPr lang="en-US" sz="1600" dirty="0"/>
              <a:t>Mistakes? Start looking for a new job</a:t>
            </a:r>
          </a:p>
        </p:txBody>
      </p:sp>
    </p:spTree>
    <p:extLst>
      <p:ext uri="{BB962C8B-B14F-4D97-AF65-F5344CB8AC3E}">
        <p14:creationId xmlns:p14="http://schemas.microsoft.com/office/powerpoint/2010/main" val="23455326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A79BA-61C4-EC4A-A4A1-F70EF885C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database migration tools?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A591BC-B82E-4345-8C2A-8F7D4BC3974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89609" y="2967933"/>
            <a:ext cx="7109846" cy="2329390"/>
          </a:xfrm>
        </p:spPr>
        <p:txBody>
          <a:bodyPr>
            <a:noAutofit/>
          </a:bodyPr>
          <a:lstStyle/>
          <a:p>
            <a:r>
              <a:rPr lang="en-US" sz="1800" dirty="0"/>
              <a:t>Handles database schema &amp; some data changes (lookups, seed data, </a:t>
            </a:r>
            <a:r>
              <a:rPr lang="en-US" sz="1800" dirty="0" err="1"/>
              <a:t>etc</a:t>
            </a:r>
            <a:r>
              <a:rPr lang="en-US" sz="1800" dirty="0"/>
              <a:t>)</a:t>
            </a:r>
          </a:p>
          <a:p>
            <a:r>
              <a:rPr lang="en-US" sz="1800" dirty="0"/>
              <a:t>Has a source for detecting schema changes – scripts folder, database project, </a:t>
            </a:r>
            <a:r>
              <a:rPr lang="en-US" sz="1800" dirty="0" err="1"/>
              <a:t>c#</a:t>
            </a:r>
            <a:r>
              <a:rPr lang="en-US" sz="1800" dirty="0"/>
              <a:t> classes, </a:t>
            </a:r>
            <a:r>
              <a:rPr lang="en-US" sz="1800" dirty="0" err="1"/>
              <a:t>etc</a:t>
            </a:r>
            <a:endParaRPr lang="en-US" sz="1800" dirty="0"/>
          </a:p>
          <a:p>
            <a:r>
              <a:rPr lang="en-US" sz="1800" dirty="0"/>
              <a:t>Supports multiple-environments</a:t>
            </a:r>
            <a:endParaRPr lang="en-US" sz="2200" dirty="0"/>
          </a:p>
          <a:p>
            <a:r>
              <a:rPr lang="en-US" sz="1800" dirty="0"/>
              <a:t>Can be plugged into CI</a:t>
            </a:r>
          </a:p>
        </p:txBody>
      </p:sp>
    </p:spTree>
    <p:extLst>
      <p:ext uri="{BB962C8B-B14F-4D97-AF65-F5344CB8AC3E}">
        <p14:creationId xmlns:p14="http://schemas.microsoft.com/office/powerpoint/2010/main" val="10227508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27C41EC-962A-C148-950B-D97084886932}"/>
              </a:ext>
            </a:extLst>
          </p:cNvPr>
          <p:cNvSpPr/>
          <p:nvPr/>
        </p:nvSpPr>
        <p:spPr>
          <a:xfrm>
            <a:off x="10543142" y="4869856"/>
            <a:ext cx="2461658" cy="17936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A6BDBDD7-AB66-DE45-BD41-66399F712A87}"/>
              </a:ext>
            </a:extLst>
          </p:cNvPr>
          <p:cNvSpPr/>
          <p:nvPr/>
        </p:nvSpPr>
        <p:spPr>
          <a:xfrm>
            <a:off x="0" y="4629346"/>
            <a:ext cx="13004800" cy="985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3B1F5F15-DEFB-BB4F-AE67-C4BC1FFB06B6}"/>
              </a:ext>
            </a:extLst>
          </p:cNvPr>
          <p:cNvSpPr/>
          <p:nvPr/>
        </p:nvSpPr>
        <p:spPr>
          <a:xfrm>
            <a:off x="0" y="5678008"/>
            <a:ext cx="13004800" cy="985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796594D0-8F64-2646-AC9D-E44D59E6290B}"/>
              </a:ext>
            </a:extLst>
          </p:cNvPr>
          <p:cNvSpPr/>
          <p:nvPr/>
        </p:nvSpPr>
        <p:spPr>
          <a:xfrm>
            <a:off x="0" y="3580684"/>
            <a:ext cx="13004800" cy="985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0152B973-7A5F-7946-9BDF-6407E1353502}"/>
              </a:ext>
            </a:extLst>
          </p:cNvPr>
          <p:cNvSpPr/>
          <p:nvPr/>
        </p:nvSpPr>
        <p:spPr>
          <a:xfrm>
            <a:off x="0" y="2532022"/>
            <a:ext cx="13004800" cy="985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FB26C64-5251-574D-A21A-588350BD18A1}"/>
              </a:ext>
            </a:extLst>
          </p:cNvPr>
          <p:cNvSpPr/>
          <p:nvPr/>
        </p:nvSpPr>
        <p:spPr>
          <a:xfrm>
            <a:off x="0" y="1483360"/>
            <a:ext cx="13004800" cy="985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Subtitle 17">
            <a:extLst>
              <a:ext uri="{FF2B5EF4-FFF2-40B4-BE49-F238E27FC236}">
                <a16:creationId xmlns:a16="http://schemas.microsoft.com/office/drawing/2014/main" id="{3368FE0C-9D00-CE45-AA29-35DC41114CCC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/>
              <a:t>Data is important!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E3B3F2-EF96-1147-B60E-84A29FEF43B5}"/>
              </a:ext>
            </a:extLst>
          </p:cNvPr>
          <p:cNvSpPr txBox="1"/>
          <p:nvPr/>
        </p:nvSpPr>
        <p:spPr>
          <a:xfrm>
            <a:off x="1669697" y="1768149"/>
            <a:ext cx="23067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1200"/>
              </a:spcAft>
            </a:pPr>
            <a:r>
              <a:rPr lang="en-US" sz="2000" b="1" dirty="0">
                <a:latin typeface="Century Gothic" panose="020B0502020202020204" pitchFamily="34" charset="0"/>
              </a:rPr>
              <a:t>Testability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F1EF3C-9B4F-7B4F-9D77-1E42B01B868C}"/>
              </a:ext>
            </a:extLst>
          </p:cNvPr>
          <p:cNvSpPr txBox="1"/>
          <p:nvPr/>
        </p:nvSpPr>
        <p:spPr>
          <a:xfrm>
            <a:off x="1669697" y="2816800"/>
            <a:ext cx="21809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1200"/>
              </a:spcAft>
            </a:pPr>
            <a:r>
              <a:rPr lang="en-US" sz="2000" b="1" dirty="0">
                <a:latin typeface="Century Gothic" panose="020B0502020202020204" pitchFamily="34" charset="0"/>
              </a:rPr>
              <a:t>Source control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418FEC-BE1F-0D47-AF8A-740653540796}"/>
              </a:ext>
            </a:extLst>
          </p:cNvPr>
          <p:cNvSpPr txBox="1"/>
          <p:nvPr/>
        </p:nvSpPr>
        <p:spPr>
          <a:xfrm>
            <a:off x="1669697" y="3870016"/>
            <a:ext cx="21911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1200"/>
              </a:spcAft>
            </a:pPr>
            <a:r>
              <a:rPr lang="en-US" sz="2000" b="1" dirty="0">
                <a:latin typeface="Century Gothic" panose="020B0502020202020204" pitchFamily="34" charset="0"/>
              </a:rPr>
              <a:t>Code/DB sync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544754-8C3D-5049-8F07-D201E3CBCD18}"/>
              </a:ext>
            </a:extLst>
          </p:cNvPr>
          <p:cNvSpPr txBox="1"/>
          <p:nvPr/>
        </p:nvSpPr>
        <p:spPr>
          <a:xfrm>
            <a:off x="1669697" y="5941380"/>
            <a:ext cx="19659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1200"/>
              </a:spcAft>
            </a:pPr>
            <a:r>
              <a:rPr lang="en-US" sz="2000" b="1" dirty="0">
                <a:latin typeface="Century Gothic" panose="020B0502020202020204" pitchFamily="34" charset="0"/>
              </a:rPr>
              <a:t>Dev friendly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2CD84F-0303-2148-9F60-F3692B84F5EF}"/>
              </a:ext>
            </a:extLst>
          </p:cNvPr>
          <p:cNvSpPr txBox="1"/>
          <p:nvPr/>
        </p:nvSpPr>
        <p:spPr>
          <a:xfrm>
            <a:off x="1669697" y="4932187"/>
            <a:ext cx="21707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1200"/>
              </a:spcAft>
            </a:pPr>
            <a:r>
              <a:rPr lang="en-US" sz="2000" b="1" dirty="0">
                <a:latin typeface="Century Gothic" panose="020B0502020202020204" pitchFamily="34" charset="0"/>
              </a:rPr>
              <a:t>CI integration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32BABA-50EC-BA46-96BB-3DDED72DD20E}"/>
              </a:ext>
            </a:extLst>
          </p:cNvPr>
          <p:cNvSpPr txBox="1"/>
          <p:nvPr/>
        </p:nvSpPr>
        <p:spPr>
          <a:xfrm>
            <a:off x="3976444" y="1688493"/>
            <a:ext cx="8687606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spcBef>
                <a:spcPts val="600"/>
              </a:spcBef>
              <a:spcAft>
                <a:spcPts val="1200"/>
              </a:spcAft>
            </a:pPr>
            <a:r>
              <a:rPr lang="en-US" sz="1600" dirty="0">
                <a:latin typeface="Century Gothic" panose="020B0502020202020204" pitchFamily="34" charset="0"/>
              </a:rPr>
              <a:t>By automating database changes, we’re testing migrations the same way we test code through environments</a:t>
            </a:r>
          </a:p>
        </p:txBody>
      </p:sp>
      <p:pic>
        <p:nvPicPr>
          <p:cNvPr id="42" name="Graphic 41">
            <a:extLst>
              <a:ext uri="{FF2B5EF4-FFF2-40B4-BE49-F238E27FC236}">
                <a16:creationId xmlns:a16="http://schemas.microsoft.com/office/drawing/2014/main" id="{F15E09AA-CD01-154F-8A41-112460C7E5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2641" y="1318486"/>
            <a:ext cx="1631486" cy="1631486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id="{DE740264-05C4-7B4D-963D-A53B5A8DD5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2641" y="2363538"/>
            <a:ext cx="1631486" cy="1631486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id="{1EE41C5E-5216-E149-8084-F6DAB3BAC7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2641" y="3406466"/>
            <a:ext cx="1631486" cy="1631486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AE9AAF6B-4F5B-E44A-AF0E-DF227EF4C2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2641" y="4478378"/>
            <a:ext cx="1631486" cy="1631486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id="{D9AF4065-D8AF-ED40-AB0E-67590CA37A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2641" y="5522824"/>
            <a:ext cx="1631486" cy="1631486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D09D0F5B-8DAA-5E48-B90F-65CB54E6DBCD}"/>
              </a:ext>
            </a:extLst>
          </p:cNvPr>
          <p:cNvSpPr txBox="1"/>
          <p:nvPr/>
        </p:nvSpPr>
        <p:spPr>
          <a:xfrm>
            <a:off x="995912" y="1709628"/>
            <a:ext cx="389850" cy="5178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i="0" dirty="0">
                <a:solidFill>
                  <a:schemeClr val="bg1"/>
                </a:solidFill>
                <a:latin typeface="Century Gothic" panose="020B0502020202020204" pitchFamily="34" charset="0"/>
              </a:rPr>
              <a:t>1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7F00F7C-7F89-FE4B-9BC1-533C25E46B60}"/>
              </a:ext>
            </a:extLst>
          </p:cNvPr>
          <p:cNvSpPr txBox="1"/>
          <p:nvPr/>
        </p:nvSpPr>
        <p:spPr>
          <a:xfrm>
            <a:off x="995912" y="2749472"/>
            <a:ext cx="389850" cy="5178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i="0" dirty="0">
                <a:solidFill>
                  <a:schemeClr val="bg1"/>
                </a:solidFill>
                <a:latin typeface="Century Gothic" panose="020B0502020202020204" pitchFamily="34" charset="0"/>
              </a:rPr>
              <a:t>2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CBF4626-30D2-674C-AA87-E4E0F1EDFD06}"/>
              </a:ext>
            </a:extLst>
          </p:cNvPr>
          <p:cNvSpPr txBox="1"/>
          <p:nvPr/>
        </p:nvSpPr>
        <p:spPr>
          <a:xfrm>
            <a:off x="995912" y="3797608"/>
            <a:ext cx="389850" cy="5178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i="0" dirty="0">
                <a:solidFill>
                  <a:schemeClr val="bg1"/>
                </a:solidFill>
                <a:latin typeface="Century Gothic" panose="020B0502020202020204" pitchFamily="34" charset="0"/>
              </a:rPr>
              <a:t>3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535A000-AB5F-384E-AD81-E17627ACFA09}"/>
              </a:ext>
            </a:extLst>
          </p:cNvPr>
          <p:cNvSpPr txBox="1"/>
          <p:nvPr/>
        </p:nvSpPr>
        <p:spPr>
          <a:xfrm>
            <a:off x="984761" y="4869856"/>
            <a:ext cx="389850" cy="5178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i="0" dirty="0">
                <a:solidFill>
                  <a:schemeClr val="bg1"/>
                </a:solidFill>
                <a:latin typeface="Century Gothic" panose="020B0502020202020204" pitchFamily="34" charset="0"/>
              </a:rPr>
              <a:t>4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51B3A6A-5A2C-F046-9804-D3441ABBDAE8}"/>
              </a:ext>
            </a:extLst>
          </p:cNvPr>
          <p:cNvSpPr txBox="1"/>
          <p:nvPr/>
        </p:nvSpPr>
        <p:spPr>
          <a:xfrm>
            <a:off x="1003535" y="5912038"/>
            <a:ext cx="389850" cy="5178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i="0" dirty="0">
                <a:solidFill>
                  <a:schemeClr val="bg1"/>
                </a:solidFill>
                <a:latin typeface="Century Gothic" panose="020B0502020202020204" pitchFamily="34" charset="0"/>
              </a:rPr>
              <a:t>5</a:t>
            </a:r>
          </a:p>
        </p:txBody>
      </p:sp>
      <p:sp>
        <p:nvSpPr>
          <p:cNvPr id="57" name="Title 56">
            <a:extLst>
              <a:ext uri="{FF2B5EF4-FFF2-40B4-BE49-F238E27FC236}">
                <a16:creationId xmlns:a16="http://schemas.microsoft.com/office/drawing/2014/main" id="{B6BD8D12-730E-744E-BACE-5D1167DB6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use tooling for Database Migrations?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ECCDBF79-2F16-9847-B4A1-EA83D275642D}"/>
              </a:ext>
            </a:extLst>
          </p:cNvPr>
          <p:cNvSpPr txBox="1"/>
          <p:nvPr/>
        </p:nvSpPr>
        <p:spPr>
          <a:xfrm>
            <a:off x="3976444" y="2839111"/>
            <a:ext cx="8687606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spcBef>
                <a:spcPts val="600"/>
              </a:spcBef>
              <a:spcAft>
                <a:spcPts val="1200"/>
              </a:spcAft>
            </a:pPr>
            <a:r>
              <a:rPr lang="en-US" sz="1600" dirty="0">
                <a:latin typeface="Century Gothic" panose="020B0502020202020204" pitchFamily="34" charset="0"/>
              </a:rPr>
              <a:t>Version history of database changes, accountability, and PR scrutiny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56105927-05E7-E14A-B6AE-F9ABD78B13B0}"/>
              </a:ext>
            </a:extLst>
          </p:cNvPr>
          <p:cNvSpPr txBox="1"/>
          <p:nvPr/>
        </p:nvSpPr>
        <p:spPr>
          <a:xfrm>
            <a:off x="3976444" y="3777683"/>
            <a:ext cx="8687606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spcBef>
                <a:spcPts val="600"/>
              </a:spcBef>
              <a:spcAft>
                <a:spcPts val="1200"/>
              </a:spcAft>
            </a:pPr>
            <a:r>
              <a:rPr lang="en-US" sz="1600" dirty="0">
                <a:latin typeface="Century Gothic" panose="020B0502020202020204" pitchFamily="34" charset="0"/>
              </a:rPr>
              <a:t>Since our database changes are checked in with the code that uses it, our application code and database schema is always in sync.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5BD5B520-51AF-BC4E-946B-732ABC6319C5}"/>
              </a:ext>
            </a:extLst>
          </p:cNvPr>
          <p:cNvSpPr txBox="1"/>
          <p:nvPr/>
        </p:nvSpPr>
        <p:spPr>
          <a:xfrm>
            <a:off x="3976444" y="4959495"/>
            <a:ext cx="8687606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spcBef>
                <a:spcPts val="600"/>
              </a:spcBef>
              <a:spcAft>
                <a:spcPts val="1200"/>
              </a:spcAft>
            </a:pPr>
            <a:r>
              <a:rPr lang="en-US" sz="1600" dirty="0">
                <a:latin typeface="Century Gothic" panose="020B0502020202020204" pitchFamily="34" charset="0"/>
              </a:rPr>
              <a:t>Every step of our application deploy should exist in our CI pipeline</a:t>
            </a:r>
          </a:p>
        </p:txBody>
      </p:sp>
      <p:pic>
        <p:nvPicPr>
          <p:cNvPr id="29" name="Picture 28" descr="A picture containing sitting, black, blue&#10;&#10;Description automatically generated">
            <a:extLst>
              <a:ext uri="{FF2B5EF4-FFF2-40B4-BE49-F238E27FC236}">
                <a16:creationId xmlns:a16="http://schemas.microsoft.com/office/drawing/2014/main" id="{23D664AE-82EE-764C-95A8-915E2B6D02C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778" t="41892"/>
          <a:stretch/>
        </p:blipFill>
        <p:spPr>
          <a:xfrm flipH="1">
            <a:off x="10314122" y="0"/>
            <a:ext cx="2690678" cy="1805784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6166E05C-00A5-4939-B1E2-C7BD89694853}"/>
              </a:ext>
            </a:extLst>
          </p:cNvPr>
          <p:cNvSpPr txBox="1"/>
          <p:nvPr/>
        </p:nvSpPr>
        <p:spPr>
          <a:xfrm>
            <a:off x="3976444" y="5954950"/>
            <a:ext cx="8687606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spcBef>
                <a:spcPts val="600"/>
              </a:spcBef>
              <a:spcAft>
                <a:spcPts val="1200"/>
              </a:spcAft>
            </a:pPr>
            <a:r>
              <a:rPr lang="en-US" sz="1600" dirty="0">
                <a:latin typeface="Century Gothic" panose="020B0502020202020204" pitchFamily="34" charset="0"/>
              </a:rPr>
              <a:t>Makes new setups and updates easy</a:t>
            </a:r>
          </a:p>
        </p:txBody>
      </p:sp>
    </p:spTree>
    <p:extLst>
      <p:ext uri="{BB962C8B-B14F-4D97-AF65-F5344CB8AC3E}">
        <p14:creationId xmlns:p14="http://schemas.microsoft.com/office/powerpoint/2010/main" val="34208652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FFF1C5D-1371-5347-8256-B803582DA8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chemeClr val="accent1"/>
                </a:solidFill>
              </a:rPr>
              <a:t>Tooling overload!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A247B8-3A19-42B0-ABFA-547A68E20A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3554" y="1258507"/>
            <a:ext cx="5957632" cy="5506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7322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FFF1C5D-1371-5347-8256-B803582DA8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chemeClr val="accent1"/>
                </a:solidFill>
              </a:rPr>
              <a:t>How to choose (state-based vs migration based)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0910F9-01C2-3B43-A12F-36A1E85AC8D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25850" y="1469571"/>
            <a:ext cx="11575007" cy="5119189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State based </a:t>
            </a:r>
          </a:p>
          <a:p>
            <a:pPr lvl="1"/>
            <a:r>
              <a:rPr lang="en-US" dirty="0"/>
              <a:t>Compares source schema to target DB schema and auto-update</a:t>
            </a:r>
          </a:p>
          <a:p>
            <a:pPr lvl="1"/>
            <a:r>
              <a:rPr lang="en-US" dirty="0"/>
              <a:t>Easy to maintain and use but can be problematic with larger databases</a:t>
            </a:r>
          </a:p>
          <a:p>
            <a:pPr lvl="1"/>
            <a:r>
              <a:rPr lang="en-US" dirty="0"/>
              <a:t>Can cause merge issues on large projects, many branches.</a:t>
            </a:r>
          </a:p>
          <a:p>
            <a:pPr lvl="1"/>
            <a:r>
              <a:rPr lang="en-US" dirty="0"/>
              <a:t>Examples: VS SSDT, Redgate SQL, </a:t>
            </a:r>
            <a:r>
              <a:rPr lang="en-US" dirty="0" err="1"/>
              <a:t>dbForge</a:t>
            </a:r>
            <a:endParaRPr lang="en-US" dirty="0"/>
          </a:p>
          <a:p>
            <a:r>
              <a:rPr lang="en-US" dirty="0"/>
              <a:t>Migration based </a:t>
            </a:r>
          </a:p>
          <a:p>
            <a:pPr lvl="1"/>
            <a:r>
              <a:rPr lang="en-US" dirty="0"/>
              <a:t>Uses migrations (</a:t>
            </a:r>
            <a:r>
              <a:rPr lang="en-US" dirty="0" err="1"/>
              <a:t>sql</a:t>
            </a:r>
            <a:r>
              <a:rPr lang="en-US" dirty="0"/>
              <a:t> scripts or source files) to update schema.</a:t>
            </a:r>
          </a:p>
          <a:p>
            <a:pPr lvl="1"/>
            <a:r>
              <a:rPr lang="en-US" dirty="0"/>
              <a:t>Devs must create, verify and test migration scripts (more overhead)</a:t>
            </a:r>
          </a:p>
          <a:p>
            <a:pPr lvl="1"/>
            <a:r>
              <a:rPr lang="en-US" dirty="0"/>
              <a:t>Target DB tracks migration run history</a:t>
            </a:r>
          </a:p>
          <a:p>
            <a:pPr lvl="1"/>
            <a:r>
              <a:rPr lang="en-US" dirty="0"/>
              <a:t>May do a schema compare to help create migrations</a:t>
            </a:r>
          </a:p>
          <a:p>
            <a:pPr lvl="1"/>
            <a:r>
              <a:rPr lang="en-US" dirty="0"/>
              <a:t>More visibility and control as to what is happening</a:t>
            </a:r>
          </a:p>
          <a:p>
            <a:pPr lvl="1"/>
            <a:r>
              <a:rPr lang="en-US" dirty="0"/>
              <a:t>Examples: </a:t>
            </a:r>
            <a:r>
              <a:rPr lang="en-US" dirty="0" err="1"/>
              <a:t>FluentMigrator</a:t>
            </a:r>
            <a:r>
              <a:rPr lang="en-US" dirty="0"/>
              <a:t>, </a:t>
            </a:r>
            <a:r>
              <a:rPr lang="en-US" dirty="0" err="1"/>
              <a:t>EvolveDB</a:t>
            </a:r>
            <a:r>
              <a:rPr lang="en-US" dirty="0"/>
              <a:t>, </a:t>
            </a:r>
            <a:r>
              <a:rPr lang="en-US" dirty="0" err="1"/>
              <a:t>EntityFramework</a:t>
            </a:r>
            <a:endParaRPr lang="en-US" dirty="0"/>
          </a:p>
          <a:p>
            <a:r>
              <a:rPr lang="en-US" dirty="0"/>
              <a:t>Choice: migration based</a:t>
            </a:r>
          </a:p>
        </p:txBody>
      </p:sp>
    </p:spTree>
    <p:extLst>
      <p:ext uri="{BB962C8B-B14F-4D97-AF65-F5344CB8AC3E}">
        <p14:creationId xmlns:p14="http://schemas.microsoft.com/office/powerpoint/2010/main" val="727980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FFF1C5D-1371-5347-8256-B803582DA8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chemeClr val="accent1"/>
                </a:solidFill>
              </a:rPr>
              <a:t>How to choose (pay vs free/OS)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0910F9-01C2-3B43-A12F-36A1E85AC8D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25850" y="1469571"/>
            <a:ext cx="11575007" cy="511918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Pay tools</a:t>
            </a:r>
          </a:p>
          <a:p>
            <a:pPr lvl="1"/>
            <a:r>
              <a:rPr lang="en-US" dirty="0"/>
              <a:t>Often bundled in suites, you may not need the additional tooling.</a:t>
            </a:r>
          </a:p>
          <a:p>
            <a:pPr lvl="1"/>
            <a:r>
              <a:rPr lang="en-US" dirty="0"/>
              <a:t>Support: problems with migrations are like code problems</a:t>
            </a:r>
          </a:p>
          <a:p>
            <a:pPr lvl="2"/>
            <a:r>
              <a:rPr lang="en-US" dirty="0"/>
              <a:t>You don’t call Microsoft support when your .NET code throws an exception, so why would you call support for migrations?</a:t>
            </a:r>
          </a:p>
          <a:p>
            <a:pPr lvl="1"/>
            <a:r>
              <a:rPr lang="en-US" dirty="0"/>
              <a:t>Examples: VS SSDT, Redgate SQL, </a:t>
            </a:r>
            <a:r>
              <a:rPr lang="en-US" dirty="0" err="1"/>
              <a:t>dbForge</a:t>
            </a:r>
            <a:endParaRPr lang="en-US" dirty="0"/>
          </a:p>
          <a:p>
            <a:r>
              <a:rPr lang="en-US" dirty="0"/>
              <a:t>Free migration tools (OS)</a:t>
            </a:r>
          </a:p>
          <a:p>
            <a:pPr lvl="1"/>
            <a:r>
              <a:rPr lang="en-US" dirty="0"/>
              <a:t>Migrations at their core are simple (script automation)</a:t>
            </a:r>
          </a:p>
          <a:p>
            <a:pPr lvl="1"/>
            <a:r>
              <a:rPr lang="en-US" dirty="0"/>
              <a:t>Used successfully in multi-million dollar, heavily regulated production apps (high quality, industry standard)</a:t>
            </a:r>
          </a:p>
          <a:p>
            <a:pPr lvl="1"/>
            <a:r>
              <a:rPr lang="en-US" dirty="0"/>
              <a:t>Examples: </a:t>
            </a:r>
            <a:r>
              <a:rPr lang="en-US" dirty="0" err="1"/>
              <a:t>FluentMigrator</a:t>
            </a:r>
            <a:r>
              <a:rPr lang="en-US" dirty="0"/>
              <a:t>, Evolve, </a:t>
            </a:r>
            <a:r>
              <a:rPr lang="en-US" dirty="0" err="1"/>
              <a:t>EntityFramework</a:t>
            </a:r>
            <a:endParaRPr lang="en-US" dirty="0"/>
          </a:p>
          <a:p>
            <a:r>
              <a:rPr lang="en-US" dirty="0"/>
              <a:t>Choice: Free</a:t>
            </a:r>
          </a:p>
        </p:txBody>
      </p:sp>
    </p:spTree>
    <p:extLst>
      <p:ext uri="{BB962C8B-B14F-4D97-AF65-F5344CB8AC3E}">
        <p14:creationId xmlns:p14="http://schemas.microsoft.com/office/powerpoint/2010/main" val="3398848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Quest Analytics Master Title Slides">
  <a:themeElements>
    <a:clrScheme name="Quest 2020 v02">
      <a:dk1>
        <a:srgbClr val="000000"/>
      </a:dk1>
      <a:lt1>
        <a:srgbClr val="FFFFFF"/>
      </a:lt1>
      <a:dk2>
        <a:srgbClr val="202833"/>
      </a:dk2>
      <a:lt2>
        <a:srgbClr val="F7F7FB"/>
      </a:lt2>
      <a:accent1>
        <a:srgbClr val="32323A"/>
      </a:accent1>
      <a:accent2>
        <a:srgbClr val="00CC86"/>
      </a:accent2>
      <a:accent3>
        <a:srgbClr val="2BAEE8"/>
      </a:accent3>
      <a:accent4>
        <a:srgbClr val="276998"/>
      </a:accent4>
      <a:accent5>
        <a:srgbClr val="2E3544"/>
      </a:accent5>
      <a:accent6>
        <a:srgbClr val="EF5241"/>
      </a:accent6>
      <a:hlink>
        <a:srgbClr val="000000"/>
      </a:hlink>
      <a:folHlink>
        <a:srgbClr val="000000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est-Analytics-Template-06-16-19" id="{00AB9B73-7A65-A749-B306-319162A2BB70}" vid="{89DCEBFA-E510-654B-B71E-46582E562223}"/>
    </a:ext>
  </a:extLst>
</a:theme>
</file>

<file path=ppt/theme/theme2.xml><?xml version="1.0" encoding="utf-8"?>
<a:theme xmlns:a="http://schemas.openxmlformats.org/drawingml/2006/main" name="Quest Analytics Master Content Slides">
  <a:themeElements>
    <a:clrScheme name="Quest 2020 v02">
      <a:dk1>
        <a:srgbClr val="000000"/>
      </a:dk1>
      <a:lt1>
        <a:srgbClr val="FFFFFF"/>
      </a:lt1>
      <a:dk2>
        <a:srgbClr val="202833"/>
      </a:dk2>
      <a:lt2>
        <a:srgbClr val="F7F7FB"/>
      </a:lt2>
      <a:accent1>
        <a:srgbClr val="32323A"/>
      </a:accent1>
      <a:accent2>
        <a:srgbClr val="00CC86"/>
      </a:accent2>
      <a:accent3>
        <a:srgbClr val="2BAEE8"/>
      </a:accent3>
      <a:accent4>
        <a:srgbClr val="276998"/>
      </a:accent4>
      <a:accent5>
        <a:srgbClr val="2E3544"/>
      </a:accent5>
      <a:accent6>
        <a:srgbClr val="EF5241"/>
      </a:accent6>
      <a:hlink>
        <a:srgbClr val="000000"/>
      </a:hlink>
      <a:folHlink>
        <a:srgbClr val="000000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est-Analytics-Template-06-16-19" id="{00AB9B73-7A65-A749-B306-319162A2BB70}" vid="{F76393AC-C73F-6E4F-9F70-1931FDC5CC15}"/>
    </a:ext>
  </a:extLst>
</a:theme>
</file>

<file path=ppt/theme/theme3.xml><?xml version="1.0" encoding="utf-8"?>
<a:theme xmlns:a="http://schemas.openxmlformats.org/drawingml/2006/main" name="Quest Analytics Master Feature Slides">
  <a:themeElements>
    <a:clrScheme name="Quest 2020 v02">
      <a:dk1>
        <a:srgbClr val="000000"/>
      </a:dk1>
      <a:lt1>
        <a:srgbClr val="FFFFFF"/>
      </a:lt1>
      <a:dk2>
        <a:srgbClr val="202833"/>
      </a:dk2>
      <a:lt2>
        <a:srgbClr val="F7F7FB"/>
      </a:lt2>
      <a:accent1>
        <a:srgbClr val="32323A"/>
      </a:accent1>
      <a:accent2>
        <a:srgbClr val="00CC86"/>
      </a:accent2>
      <a:accent3>
        <a:srgbClr val="2BAEE8"/>
      </a:accent3>
      <a:accent4>
        <a:srgbClr val="276998"/>
      </a:accent4>
      <a:accent5>
        <a:srgbClr val="2E3544"/>
      </a:accent5>
      <a:accent6>
        <a:srgbClr val="EF5241"/>
      </a:accent6>
      <a:hlink>
        <a:srgbClr val="000000"/>
      </a:hlink>
      <a:folHlink>
        <a:srgbClr val="000000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est-Analytics-Template-06-16-19" id="{00AB9B73-7A65-A749-B306-319162A2BB70}" vid="{0A2AF4B2-D0ED-4D47-A880-3B5572CCD09B}"/>
    </a:ext>
  </a:extLst>
</a:theme>
</file>

<file path=ppt/theme/theme4.xml><?xml version="1.0" encoding="utf-8"?>
<a:theme xmlns:a="http://schemas.openxmlformats.org/drawingml/2006/main" name="Quest Analytics Guidelines Slide">
  <a:themeElements>
    <a:clrScheme name="Quest 2020 v02">
      <a:dk1>
        <a:srgbClr val="000000"/>
      </a:dk1>
      <a:lt1>
        <a:srgbClr val="FFFFFF"/>
      </a:lt1>
      <a:dk2>
        <a:srgbClr val="202833"/>
      </a:dk2>
      <a:lt2>
        <a:srgbClr val="F7F7FB"/>
      </a:lt2>
      <a:accent1>
        <a:srgbClr val="32323A"/>
      </a:accent1>
      <a:accent2>
        <a:srgbClr val="00CC86"/>
      </a:accent2>
      <a:accent3>
        <a:srgbClr val="2BAEE8"/>
      </a:accent3>
      <a:accent4>
        <a:srgbClr val="276998"/>
      </a:accent4>
      <a:accent5>
        <a:srgbClr val="2E3544"/>
      </a:accent5>
      <a:accent6>
        <a:srgbClr val="EF5241"/>
      </a:accent6>
      <a:hlink>
        <a:srgbClr val="000000"/>
      </a:hlink>
      <a:folHlink>
        <a:srgbClr val="000000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est-Analytics-Template-06-16-19" id="{00AB9B73-7A65-A749-B306-319162A2BB70}" vid="{0A2AF4B2-D0ED-4D47-A880-3B5572CCD09B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346E2112F7423458E7D5401E06B6E5C" ma:contentTypeVersion="14" ma:contentTypeDescription="Create a new document." ma:contentTypeScope="" ma:versionID="cfb49fef3e7a933b8adeeb03c22ea772">
  <xsd:schema xmlns:xsd="http://www.w3.org/2001/XMLSchema" xmlns:xs="http://www.w3.org/2001/XMLSchema" xmlns:p="http://schemas.microsoft.com/office/2006/metadata/properties" xmlns:ns1="http://schemas.microsoft.com/sharepoint/v3" xmlns:ns2="d72ba2b4-5957-4a04-bd40-1cfbf1d50810" xmlns:ns3="426eab25-ae77-4214-ba42-a33e7de46bae" targetNamespace="http://schemas.microsoft.com/office/2006/metadata/properties" ma:root="true" ma:fieldsID="cd7aba44e676a79493f049d4552d447b" ns1:_="" ns2:_="" ns3:_="">
    <xsd:import namespace="http://schemas.microsoft.com/sharepoint/v3"/>
    <xsd:import namespace="d72ba2b4-5957-4a04-bd40-1cfbf1d50810"/>
    <xsd:import namespace="426eab25-ae77-4214-ba42-a33e7de46ba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Location" minOccurs="0"/>
                <xsd:element ref="ns2:MediaServiceAutoKeyPoints" minOccurs="0"/>
                <xsd:element ref="ns2:MediaServiceKeyPoints" minOccurs="0"/>
                <xsd:element ref="ns2:MediaServiceGenerationTime" minOccurs="0"/>
                <xsd:element ref="ns2:MediaServiceEventHashCode" minOccurs="0"/>
                <xsd:element ref="ns1:_ip_UnifiedCompliancePolicyProperties" minOccurs="0"/>
                <xsd:element ref="ns1:_ip_UnifiedCompliancePolicyUIAc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72ba2b4-5957-4a04-bd40-1cfbf1d5081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26eab25-ae77-4214-ba42-a33e7de46bae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F01B81AB-D8E8-4798-9042-C3B1BE64D74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d72ba2b4-5957-4a04-bd40-1cfbf1d50810"/>
    <ds:schemaRef ds:uri="426eab25-ae77-4214-ba42-a33e7de46ba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7974ED3-6967-4189-B69D-2F260740728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050F97A-C0F1-48AC-88EC-9FEFE5EE8777}">
  <ds:schemaRefs>
    <ds:schemaRef ds:uri="http://purl.org/dc/terms/"/>
    <ds:schemaRef ds:uri="http://schemas.openxmlformats.org/package/2006/metadata/core-properties"/>
    <ds:schemaRef ds:uri="426eab25-ae77-4214-ba42-a33e7de46bae"/>
    <ds:schemaRef ds:uri="d72ba2b4-5957-4a04-bd40-1cfbf1d50810"/>
    <ds:schemaRef ds:uri="http://schemas.microsoft.com/office/2006/documentManagement/types"/>
    <ds:schemaRef ds:uri="http://purl.org/dc/dcmitype/"/>
    <ds:schemaRef ds:uri="http://schemas.microsoft.com/office/infopath/2007/PartnerControls"/>
    <ds:schemaRef ds:uri="http://schemas.microsoft.com/sharepoint/v3"/>
    <ds:schemaRef ds:uri="http://www.w3.org/XML/1998/namespace"/>
    <ds:schemaRef ds:uri="http://schemas.microsoft.com/office/2006/metadata/properties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79366</TotalTime>
  <Words>875</Words>
  <Application>Microsoft Office PowerPoint</Application>
  <PresentationFormat>Custom</PresentationFormat>
  <Paragraphs>140</Paragraphs>
  <Slides>19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19</vt:i4>
      </vt:variant>
    </vt:vector>
  </HeadingPairs>
  <TitlesOfParts>
    <vt:vector size="30" baseType="lpstr">
      <vt:lpstr>Arial</vt:lpstr>
      <vt:lpstr>Avenir Next LT Pro</vt:lpstr>
      <vt:lpstr>Avenir Next LT Pro Light</vt:lpstr>
      <vt:lpstr>Avenir Next LT Pro Ultra Light</vt:lpstr>
      <vt:lpstr>Avenir Next Ultra Light</vt:lpstr>
      <vt:lpstr>Calibri</vt:lpstr>
      <vt:lpstr>Century Gothic</vt:lpstr>
      <vt:lpstr>Quest Analytics Master Title Slides</vt:lpstr>
      <vt:lpstr>Quest Analytics Master Content Slides</vt:lpstr>
      <vt:lpstr>Quest Analytics Master Feature Slides</vt:lpstr>
      <vt:lpstr>Quest Analytics Guidelines Slide</vt:lpstr>
      <vt:lpstr>Automating Database Migrations Tech Lunch &amp; Learn</vt:lpstr>
      <vt:lpstr>Automating Database Migrations</vt:lpstr>
      <vt:lpstr>Overview – database migrations(why/how)</vt:lpstr>
      <vt:lpstr>Application changes VS Database changes</vt:lpstr>
      <vt:lpstr>What are database migration tools?</vt:lpstr>
      <vt:lpstr>Why use tooling for Database Migrations?</vt:lpstr>
      <vt:lpstr>Tooling overload!</vt:lpstr>
      <vt:lpstr>How to choose (state-based vs migration based)</vt:lpstr>
      <vt:lpstr>How to choose (pay vs free/OS)</vt:lpstr>
      <vt:lpstr>Here come the demos!</vt:lpstr>
      <vt:lpstr>Entity Framework</vt:lpstr>
      <vt:lpstr>Entity Framework</vt:lpstr>
      <vt:lpstr>Evolve </vt:lpstr>
      <vt:lpstr>Evolve</vt:lpstr>
      <vt:lpstr>FluentMigrator</vt:lpstr>
      <vt:lpstr>FluentMigrator</vt:lpstr>
      <vt:lpstr>Conclusion / Q&amp;A</vt:lpstr>
      <vt:lpstr>PowerPoint Presentation</vt:lpstr>
      <vt:lpstr>Links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Jim Nicodemus</dc:creator>
  <cp:lastModifiedBy>Ryan Langton</cp:lastModifiedBy>
  <cp:revision>3224</cp:revision>
  <dcterms:created xsi:type="dcterms:W3CDTF">2017-12-13T16:16:37Z</dcterms:created>
  <dcterms:modified xsi:type="dcterms:W3CDTF">2021-02-16T14:18:10Z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0x010100D346E2112F7423458E7D5401E06B6E5C</vt:lpwstr>
  </property>
</Properties>
</file>